
<file path=[Content_Types].xml><?xml version="1.0" encoding="utf-8"?>
<Types xmlns="http://schemas.openxmlformats.org/package/2006/content-types">
  <Default ContentType="application/x-fontdata" Extension="fntdata"/>
  <Default ContentType="application/vnd.ms-excel.sheet.macroEnabled.12" Extension="xlsm"/>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1.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Lst>
  <p:sldSz cy="43200625" cx="32399275"/>
  <p:notesSz cx="6858000" cy="9144000"/>
  <p:embeddedFontLst>
    <p:embeddedFont>
      <p:font typeface="Montserrat"/>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606">
          <p15:clr>
            <a:srgbClr val="A4A3A4"/>
          </p15:clr>
        </p15:guide>
        <p15:guide id="2" pos="10204">
          <p15:clr>
            <a:srgbClr val="A4A3A4"/>
          </p15:clr>
        </p15:guide>
      </p15:sldGuideLst>
    </p:ext>
    <p:ext uri="http://customooxmlschemas.google.com/">
      <go:slidesCustomData xmlns:go="http://customooxmlschemas.google.com/" r:id="rId12" roundtripDataSignature="AMtx7mixh2iGGJPDQXD/EqqKN14xrCCN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DDCACF5-17AC-4F4F-AAB9-524F3A4EEE40}">
  <a:tblStyle styleId="{2DDCACF5-17AC-4F4F-AAB9-524F3A4EEE40}"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25400">
              <a:solidFill>
                <a:schemeClr val="dk1"/>
              </a:solidFill>
              <a:prstDash val="solid"/>
              <a:round/>
              <a:headEnd len="sm" w="sm" type="none"/>
              <a:tailEnd len="sm" w="sm" type="none"/>
            </a:ln>
          </a:top>
          <a:bottom>
            <a:ln cap="flat" cmpd="sng" w="25400">
              <a:solidFill>
                <a:schemeClr val="dk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a:tcStyle>
        <a:fill>
          <a:solidFill>
            <a:srgbClr val="E6E6E6"/>
          </a:solidFill>
        </a:fill>
      </a:tcStyle>
    </a:band1H>
    <a:band2H>
      <a:tcTxStyle/>
    </a:band2H>
    <a:band1V>
      <a:tcTxStyle/>
      <a:tcStyle>
        <a:fill>
          <a:solidFill>
            <a:srgbClr val="E6E6E6"/>
          </a:solidFill>
        </a:fill>
      </a:tcStyle>
    </a:band1V>
    <a:band2V>
      <a:tcTxStyle/>
    </a:band2V>
    <a:lastCol>
      <a:tcTxStyle b="on" i="off">
        <a:font>
          <a:latin typeface="Calibri"/>
          <a:ea typeface="Calibri"/>
          <a:cs typeface="Calibri"/>
        </a:font>
        <a:schemeClr val="lt1"/>
      </a:tcTxStyle>
      <a:tcStyle>
        <a:fill>
          <a:solidFill>
            <a:schemeClr val="accent2"/>
          </a:solidFill>
        </a:fill>
      </a:tcStyle>
    </a:lastCol>
    <a:firstCol>
      <a:tcTxStyle b="on" i="off">
        <a:font>
          <a:latin typeface="Calibri"/>
          <a:ea typeface="Calibri"/>
          <a:cs typeface="Calibri"/>
        </a:font>
        <a:schemeClr val="lt1"/>
      </a:tcTxStyle>
      <a:tcStyle>
        <a:fill>
          <a:solidFill>
            <a:schemeClr val="accent2"/>
          </a:solidFill>
        </a:fill>
      </a:tcStyle>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b="on" i="off">
        <a:font>
          <a:latin typeface="Calibri"/>
          <a:ea typeface="Calibri"/>
          <a:cs typeface="Calibri"/>
        </a:font>
        <a:schemeClr val="dk1"/>
      </a:tcTxStyle>
    </a:seCell>
    <a:swCell>
      <a:tcTxStyle b="on" i="off">
        <a:font>
          <a:latin typeface="Calibri"/>
          <a:ea typeface="Calibri"/>
          <a:cs typeface="Calibri"/>
        </a:font>
        <a:schemeClr val="dk1"/>
      </a:tcTxStyle>
    </a:swCell>
    <a:firstRow>
      <a:tcTxStyle b="on" i="off">
        <a:font>
          <a:latin typeface="Calibri"/>
          <a:ea typeface="Calibri"/>
          <a:cs typeface="Calibri"/>
        </a:font>
        <a:schemeClr val="lt1"/>
      </a:tcTxStyle>
      <a:tcStyle>
        <a:tcBdr>
          <a:bottom>
            <a:ln cap="flat" cmpd="sng" w="25400">
              <a:solidFill>
                <a:schemeClr val="dk1"/>
              </a:solidFill>
              <a:prstDash val="solid"/>
              <a:round/>
              <a:headEnd len="sm" w="sm" type="none"/>
              <a:tailEnd len="sm" w="sm" type="none"/>
            </a:ln>
          </a:bottom>
        </a:tcBdr>
        <a:fill>
          <a:solidFill>
            <a:schemeClr val="accent2"/>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606" orient="horz"/>
        <p:guide pos="1020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Montserrat-boldItalic.fntdata"/><Relationship Id="rId10" Type="http://schemas.openxmlformats.org/officeDocument/2006/relationships/font" Target="fonts/Montserrat-italic.fntdata"/><Relationship Id="rId12" Type="http://customschemas.google.com/relationships/presentationmetadata" Target="metadata"/><Relationship Id="rId9" Type="http://schemas.openxmlformats.org/officeDocument/2006/relationships/font" Target="fonts/Montserrat-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Montserrat-regular.fnt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Macro-Enabled_Worksheet1.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214039592804649E-2"/>
          <c:y val="4.0991406686740513E-2"/>
          <c:w val="0.92010494320489478"/>
          <c:h val="0.7882243424925836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24E-4BD6-8B30-6A789CA82048}"/>
            </c:ext>
          </c:extLst>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24E-4BD6-8B30-6A789CA82048}"/>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24E-4BD6-8B30-6A789CA82048}"/>
            </c:ext>
          </c:extLst>
        </c:ser>
        <c:dLbls>
          <c:dLblPos val="outEnd"/>
          <c:showLegendKey val="0"/>
          <c:showVal val="1"/>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92766432"/>
        <c:crosses val="autoZero"/>
        <c:auto val="1"/>
        <c:lblAlgn val="ctr"/>
        <c:lblOffset val="100"/>
        <c:noMultiLvlLbl val="0"/>
      </c:catAx>
      <c:valAx>
        <c:axId val="-209276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090950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8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429947" y="7070108"/>
            <a:ext cx="27539395" cy="1504022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4049911" y="22690338"/>
            <a:ext cx="24299466" cy="104301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543"/>
              </a:spcBef>
              <a:spcAft>
                <a:spcPts val="0"/>
              </a:spcAft>
              <a:buClr>
                <a:schemeClr val="dk1"/>
              </a:buClr>
              <a:buSzPts val="8504"/>
              <a:buNone/>
              <a:defRPr sz="8504"/>
            </a:lvl1pPr>
            <a:lvl2pPr lvl="1" algn="ctr">
              <a:lnSpc>
                <a:spcPct val="90000"/>
              </a:lnSpc>
              <a:spcBef>
                <a:spcPts val="1772"/>
              </a:spcBef>
              <a:spcAft>
                <a:spcPts val="0"/>
              </a:spcAft>
              <a:buClr>
                <a:schemeClr val="dk1"/>
              </a:buClr>
              <a:buSzPts val="7086"/>
              <a:buNone/>
              <a:defRPr sz="7086"/>
            </a:lvl2pPr>
            <a:lvl3pPr lvl="2" algn="ctr">
              <a:lnSpc>
                <a:spcPct val="90000"/>
              </a:lnSpc>
              <a:spcBef>
                <a:spcPts val="1772"/>
              </a:spcBef>
              <a:spcAft>
                <a:spcPts val="0"/>
              </a:spcAft>
              <a:buClr>
                <a:schemeClr val="dk1"/>
              </a:buClr>
              <a:buSzPts val="6378"/>
              <a:buNone/>
              <a:defRPr sz="6378"/>
            </a:lvl3pPr>
            <a:lvl4pPr lvl="3" algn="ctr">
              <a:lnSpc>
                <a:spcPct val="90000"/>
              </a:lnSpc>
              <a:spcBef>
                <a:spcPts val="1772"/>
              </a:spcBef>
              <a:spcAft>
                <a:spcPts val="0"/>
              </a:spcAft>
              <a:buClr>
                <a:schemeClr val="dk1"/>
              </a:buClr>
              <a:buSzPts val="5669"/>
              <a:buNone/>
              <a:defRPr sz="5669"/>
            </a:lvl4pPr>
            <a:lvl5pPr lvl="4" algn="ctr">
              <a:lnSpc>
                <a:spcPct val="90000"/>
              </a:lnSpc>
              <a:spcBef>
                <a:spcPts val="1772"/>
              </a:spcBef>
              <a:spcAft>
                <a:spcPts val="0"/>
              </a:spcAft>
              <a:buClr>
                <a:schemeClr val="dk1"/>
              </a:buClr>
              <a:buSzPts val="5669"/>
              <a:buNone/>
              <a:defRPr sz="5669"/>
            </a:lvl5pPr>
            <a:lvl6pPr lvl="5" algn="ctr">
              <a:lnSpc>
                <a:spcPct val="90000"/>
              </a:lnSpc>
              <a:spcBef>
                <a:spcPts val="1772"/>
              </a:spcBef>
              <a:spcAft>
                <a:spcPts val="0"/>
              </a:spcAft>
              <a:buClr>
                <a:schemeClr val="dk1"/>
              </a:buClr>
              <a:buSzPts val="5669"/>
              <a:buNone/>
              <a:defRPr sz="5669"/>
            </a:lvl6pPr>
            <a:lvl7pPr lvl="6" algn="ctr">
              <a:lnSpc>
                <a:spcPct val="90000"/>
              </a:lnSpc>
              <a:spcBef>
                <a:spcPts val="1772"/>
              </a:spcBef>
              <a:spcAft>
                <a:spcPts val="0"/>
              </a:spcAft>
              <a:buClr>
                <a:schemeClr val="dk1"/>
              </a:buClr>
              <a:buSzPts val="5669"/>
              <a:buNone/>
              <a:defRPr sz="5669"/>
            </a:lvl7pPr>
            <a:lvl8pPr lvl="7" algn="ctr">
              <a:lnSpc>
                <a:spcPct val="90000"/>
              </a:lnSpc>
              <a:spcBef>
                <a:spcPts val="1772"/>
              </a:spcBef>
              <a:spcAft>
                <a:spcPts val="0"/>
              </a:spcAft>
              <a:buClr>
                <a:schemeClr val="dk1"/>
              </a:buClr>
              <a:buSzPts val="5669"/>
              <a:buNone/>
              <a:defRPr sz="5669"/>
            </a:lvl8pPr>
            <a:lvl9pPr lvl="8" algn="ctr">
              <a:lnSpc>
                <a:spcPct val="90000"/>
              </a:lnSpc>
              <a:spcBef>
                <a:spcPts val="1772"/>
              </a:spcBef>
              <a:spcAft>
                <a:spcPts val="0"/>
              </a:spcAft>
              <a:buClr>
                <a:schemeClr val="dk1"/>
              </a:buClr>
              <a:buSzPts val="5669"/>
              <a:buNone/>
              <a:defRPr sz="5669"/>
            </a:lvl9pPr>
          </a:lstStyle>
          <a:p/>
        </p:txBody>
      </p:sp>
      <p:sp>
        <p:nvSpPr>
          <p:cNvPr id="14" name="Google Shape;14;p3"/>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494440" y="11233181"/>
            <a:ext cx="27410408" cy="2794438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71" name="Google Shape;71;p12"/>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373518" y="17112258"/>
            <a:ext cx="36610544" cy="698609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801170" y="10328657"/>
            <a:ext cx="36610544" cy="2055329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77" name="Google Shape;77;p13"/>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2227451" y="11500170"/>
            <a:ext cx="27944386"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20" name="Google Shape;20;p4"/>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210578" y="10770172"/>
            <a:ext cx="27944386" cy="179702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210578" y="28910440"/>
            <a:ext cx="27944386" cy="945013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8504"/>
              <a:buNone/>
              <a:defRPr sz="8504">
                <a:solidFill>
                  <a:schemeClr val="dk1"/>
                </a:solidFill>
              </a:defRPr>
            </a:lvl1pPr>
            <a:lvl2pPr indent="-228600" lvl="1" marL="914400" algn="l">
              <a:lnSpc>
                <a:spcPct val="90000"/>
              </a:lnSpc>
              <a:spcBef>
                <a:spcPts val="1772"/>
              </a:spcBef>
              <a:spcAft>
                <a:spcPts val="0"/>
              </a:spcAft>
              <a:buClr>
                <a:srgbClr val="888888"/>
              </a:buClr>
              <a:buSzPts val="7086"/>
              <a:buNone/>
              <a:defRPr sz="7086">
                <a:solidFill>
                  <a:srgbClr val="888888"/>
                </a:solidFill>
              </a:defRPr>
            </a:lvl2pPr>
            <a:lvl3pPr indent="-228600" lvl="2" marL="1371600" algn="l">
              <a:lnSpc>
                <a:spcPct val="90000"/>
              </a:lnSpc>
              <a:spcBef>
                <a:spcPts val="1772"/>
              </a:spcBef>
              <a:spcAft>
                <a:spcPts val="0"/>
              </a:spcAft>
              <a:buClr>
                <a:srgbClr val="888888"/>
              </a:buClr>
              <a:buSzPts val="6378"/>
              <a:buNone/>
              <a:defRPr sz="6378">
                <a:solidFill>
                  <a:srgbClr val="888888"/>
                </a:solidFill>
              </a:defRPr>
            </a:lvl3pPr>
            <a:lvl4pPr indent="-228600" lvl="3" marL="1828800" algn="l">
              <a:lnSpc>
                <a:spcPct val="90000"/>
              </a:lnSpc>
              <a:spcBef>
                <a:spcPts val="1772"/>
              </a:spcBef>
              <a:spcAft>
                <a:spcPts val="0"/>
              </a:spcAft>
              <a:buClr>
                <a:srgbClr val="888888"/>
              </a:buClr>
              <a:buSzPts val="5669"/>
              <a:buNone/>
              <a:defRPr sz="5669">
                <a:solidFill>
                  <a:srgbClr val="888888"/>
                </a:solidFill>
              </a:defRPr>
            </a:lvl4pPr>
            <a:lvl5pPr indent="-228600" lvl="4" marL="2286000" algn="l">
              <a:lnSpc>
                <a:spcPct val="90000"/>
              </a:lnSpc>
              <a:spcBef>
                <a:spcPts val="1772"/>
              </a:spcBef>
              <a:spcAft>
                <a:spcPts val="0"/>
              </a:spcAft>
              <a:buClr>
                <a:srgbClr val="888888"/>
              </a:buClr>
              <a:buSzPts val="5669"/>
              <a:buNone/>
              <a:defRPr sz="5669">
                <a:solidFill>
                  <a:srgbClr val="888888"/>
                </a:solidFill>
              </a:defRPr>
            </a:lvl5pPr>
            <a:lvl6pPr indent="-228600" lvl="5" marL="2743200" algn="l">
              <a:lnSpc>
                <a:spcPct val="90000"/>
              </a:lnSpc>
              <a:spcBef>
                <a:spcPts val="1772"/>
              </a:spcBef>
              <a:spcAft>
                <a:spcPts val="0"/>
              </a:spcAft>
              <a:buClr>
                <a:srgbClr val="888888"/>
              </a:buClr>
              <a:buSzPts val="5669"/>
              <a:buNone/>
              <a:defRPr sz="5669">
                <a:solidFill>
                  <a:srgbClr val="888888"/>
                </a:solidFill>
              </a:defRPr>
            </a:lvl6pPr>
            <a:lvl7pPr indent="-228600" lvl="6" marL="3200400" algn="l">
              <a:lnSpc>
                <a:spcPct val="90000"/>
              </a:lnSpc>
              <a:spcBef>
                <a:spcPts val="1772"/>
              </a:spcBef>
              <a:spcAft>
                <a:spcPts val="0"/>
              </a:spcAft>
              <a:buClr>
                <a:srgbClr val="888888"/>
              </a:buClr>
              <a:buSzPts val="5669"/>
              <a:buNone/>
              <a:defRPr sz="5669">
                <a:solidFill>
                  <a:srgbClr val="888888"/>
                </a:solidFill>
              </a:defRPr>
            </a:lvl7pPr>
            <a:lvl8pPr indent="-228600" lvl="7" marL="3657600" algn="l">
              <a:lnSpc>
                <a:spcPct val="90000"/>
              </a:lnSpc>
              <a:spcBef>
                <a:spcPts val="1772"/>
              </a:spcBef>
              <a:spcAft>
                <a:spcPts val="0"/>
              </a:spcAft>
              <a:buClr>
                <a:srgbClr val="888888"/>
              </a:buClr>
              <a:buSzPts val="5669"/>
              <a:buNone/>
              <a:defRPr sz="5669">
                <a:solidFill>
                  <a:srgbClr val="888888"/>
                </a:solidFill>
              </a:defRPr>
            </a:lvl8pPr>
            <a:lvl9pPr indent="-228600" lvl="8" marL="4114800" algn="l">
              <a:lnSpc>
                <a:spcPct val="90000"/>
              </a:lnSpc>
              <a:spcBef>
                <a:spcPts val="1772"/>
              </a:spcBef>
              <a:spcAft>
                <a:spcPts val="0"/>
              </a:spcAft>
              <a:buClr>
                <a:srgbClr val="888888"/>
              </a:buClr>
              <a:buSzPts val="5669"/>
              <a:buNone/>
              <a:defRPr sz="5669">
                <a:solidFill>
                  <a:srgbClr val="888888"/>
                </a:solidFill>
              </a:defRPr>
            </a:lvl9pPr>
          </a:lstStyle>
          <a:p/>
        </p:txBody>
      </p:sp>
      <p:sp>
        <p:nvSpPr>
          <p:cNvPr id="26" name="Google Shape;26;p5"/>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227451" y="11500170"/>
            <a:ext cx="13769697"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32" name="Google Shape;32;p6"/>
          <p:cNvSpPr txBox="1"/>
          <p:nvPr>
            <p:ph idx="2" type="body"/>
          </p:nvPr>
        </p:nvSpPr>
        <p:spPr>
          <a:xfrm>
            <a:off x="16402140" y="11500170"/>
            <a:ext cx="13769697" cy="274104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33" name="Google Shape;33;p6"/>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23167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231675" y="10590160"/>
            <a:ext cx="13706415" cy="519007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8504"/>
              <a:buNone/>
              <a:defRPr b="1" sz="8504"/>
            </a:lvl1pPr>
            <a:lvl2pPr indent="-228600" lvl="1" marL="914400" algn="l">
              <a:lnSpc>
                <a:spcPct val="90000"/>
              </a:lnSpc>
              <a:spcBef>
                <a:spcPts val="1772"/>
              </a:spcBef>
              <a:spcAft>
                <a:spcPts val="0"/>
              </a:spcAft>
              <a:buClr>
                <a:schemeClr val="dk1"/>
              </a:buClr>
              <a:buSzPts val="7086"/>
              <a:buNone/>
              <a:defRPr b="1" sz="7086"/>
            </a:lvl2pPr>
            <a:lvl3pPr indent="-228600" lvl="2" marL="1371600" algn="l">
              <a:lnSpc>
                <a:spcPct val="90000"/>
              </a:lnSpc>
              <a:spcBef>
                <a:spcPts val="1772"/>
              </a:spcBef>
              <a:spcAft>
                <a:spcPts val="0"/>
              </a:spcAft>
              <a:buClr>
                <a:schemeClr val="dk1"/>
              </a:buClr>
              <a:buSzPts val="6378"/>
              <a:buNone/>
              <a:defRPr b="1" sz="6378"/>
            </a:lvl3pPr>
            <a:lvl4pPr indent="-228600" lvl="3" marL="1828800" algn="l">
              <a:lnSpc>
                <a:spcPct val="90000"/>
              </a:lnSpc>
              <a:spcBef>
                <a:spcPts val="1772"/>
              </a:spcBef>
              <a:spcAft>
                <a:spcPts val="0"/>
              </a:spcAft>
              <a:buClr>
                <a:schemeClr val="dk1"/>
              </a:buClr>
              <a:buSzPts val="5669"/>
              <a:buNone/>
              <a:defRPr b="1" sz="5669"/>
            </a:lvl4pPr>
            <a:lvl5pPr indent="-228600" lvl="4" marL="2286000" algn="l">
              <a:lnSpc>
                <a:spcPct val="90000"/>
              </a:lnSpc>
              <a:spcBef>
                <a:spcPts val="1772"/>
              </a:spcBef>
              <a:spcAft>
                <a:spcPts val="0"/>
              </a:spcAft>
              <a:buClr>
                <a:schemeClr val="dk1"/>
              </a:buClr>
              <a:buSzPts val="5669"/>
              <a:buNone/>
              <a:defRPr b="1" sz="5669"/>
            </a:lvl5pPr>
            <a:lvl6pPr indent="-228600" lvl="5" marL="2743200" algn="l">
              <a:lnSpc>
                <a:spcPct val="90000"/>
              </a:lnSpc>
              <a:spcBef>
                <a:spcPts val="1772"/>
              </a:spcBef>
              <a:spcAft>
                <a:spcPts val="0"/>
              </a:spcAft>
              <a:buClr>
                <a:schemeClr val="dk1"/>
              </a:buClr>
              <a:buSzPts val="5669"/>
              <a:buNone/>
              <a:defRPr b="1" sz="5669"/>
            </a:lvl6pPr>
            <a:lvl7pPr indent="-228600" lvl="6" marL="3200400" algn="l">
              <a:lnSpc>
                <a:spcPct val="90000"/>
              </a:lnSpc>
              <a:spcBef>
                <a:spcPts val="1772"/>
              </a:spcBef>
              <a:spcAft>
                <a:spcPts val="0"/>
              </a:spcAft>
              <a:buClr>
                <a:schemeClr val="dk1"/>
              </a:buClr>
              <a:buSzPts val="5669"/>
              <a:buNone/>
              <a:defRPr b="1" sz="5669"/>
            </a:lvl7pPr>
            <a:lvl8pPr indent="-228600" lvl="7" marL="3657600" algn="l">
              <a:lnSpc>
                <a:spcPct val="90000"/>
              </a:lnSpc>
              <a:spcBef>
                <a:spcPts val="1772"/>
              </a:spcBef>
              <a:spcAft>
                <a:spcPts val="0"/>
              </a:spcAft>
              <a:buClr>
                <a:schemeClr val="dk1"/>
              </a:buClr>
              <a:buSzPts val="5669"/>
              <a:buNone/>
              <a:defRPr b="1" sz="5669"/>
            </a:lvl8pPr>
            <a:lvl9pPr indent="-228600" lvl="8" marL="4114800" algn="l">
              <a:lnSpc>
                <a:spcPct val="90000"/>
              </a:lnSpc>
              <a:spcBef>
                <a:spcPts val="1772"/>
              </a:spcBef>
              <a:spcAft>
                <a:spcPts val="0"/>
              </a:spcAft>
              <a:buClr>
                <a:schemeClr val="dk1"/>
              </a:buClr>
              <a:buSzPts val="5669"/>
              <a:buNone/>
              <a:defRPr b="1" sz="5669"/>
            </a:lvl9pPr>
          </a:lstStyle>
          <a:p/>
        </p:txBody>
      </p:sp>
      <p:sp>
        <p:nvSpPr>
          <p:cNvPr id="39" name="Google Shape;39;p7"/>
          <p:cNvSpPr txBox="1"/>
          <p:nvPr>
            <p:ph idx="2" type="body"/>
          </p:nvPr>
        </p:nvSpPr>
        <p:spPr>
          <a:xfrm>
            <a:off x="2231675" y="15780233"/>
            <a:ext cx="13706415" cy="2321034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40" name="Google Shape;40;p7"/>
          <p:cNvSpPr txBox="1"/>
          <p:nvPr>
            <p:ph idx="3" type="body"/>
          </p:nvPr>
        </p:nvSpPr>
        <p:spPr>
          <a:xfrm>
            <a:off x="16402142" y="10590160"/>
            <a:ext cx="13773917" cy="5190073"/>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8504"/>
              <a:buNone/>
              <a:defRPr b="1" sz="8504"/>
            </a:lvl1pPr>
            <a:lvl2pPr indent="-228600" lvl="1" marL="914400" algn="l">
              <a:lnSpc>
                <a:spcPct val="90000"/>
              </a:lnSpc>
              <a:spcBef>
                <a:spcPts val="1772"/>
              </a:spcBef>
              <a:spcAft>
                <a:spcPts val="0"/>
              </a:spcAft>
              <a:buClr>
                <a:schemeClr val="dk1"/>
              </a:buClr>
              <a:buSzPts val="7086"/>
              <a:buNone/>
              <a:defRPr b="1" sz="7086"/>
            </a:lvl2pPr>
            <a:lvl3pPr indent="-228600" lvl="2" marL="1371600" algn="l">
              <a:lnSpc>
                <a:spcPct val="90000"/>
              </a:lnSpc>
              <a:spcBef>
                <a:spcPts val="1772"/>
              </a:spcBef>
              <a:spcAft>
                <a:spcPts val="0"/>
              </a:spcAft>
              <a:buClr>
                <a:schemeClr val="dk1"/>
              </a:buClr>
              <a:buSzPts val="6378"/>
              <a:buNone/>
              <a:defRPr b="1" sz="6378"/>
            </a:lvl3pPr>
            <a:lvl4pPr indent="-228600" lvl="3" marL="1828800" algn="l">
              <a:lnSpc>
                <a:spcPct val="90000"/>
              </a:lnSpc>
              <a:spcBef>
                <a:spcPts val="1772"/>
              </a:spcBef>
              <a:spcAft>
                <a:spcPts val="0"/>
              </a:spcAft>
              <a:buClr>
                <a:schemeClr val="dk1"/>
              </a:buClr>
              <a:buSzPts val="5669"/>
              <a:buNone/>
              <a:defRPr b="1" sz="5669"/>
            </a:lvl4pPr>
            <a:lvl5pPr indent="-228600" lvl="4" marL="2286000" algn="l">
              <a:lnSpc>
                <a:spcPct val="90000"/>
              </a:lnSpc>
              <a:spcBef>
                <a:spcPts val="1772"/>
              </a:spcBef>
              <a:spcAft>
                <a:spcPts val="0"/>
              </a:spcAft>
              <a:buClr>
                <a:schemeClr val="dk1"/>
              </a:buClr>
              <a:buSzPts val="5669"/>
              <a:buNone/>
              <a:defRPr b="1" sz="5669"/>
            </a:lvl5pPr>
            <a:lvl6pPr indent="-228600" lvl="5" marL="2743200" algn="l">
              <a:lnSpc>
                <a:spcPct val="90000"/>
              </a:lnSpc>
              <a:spcBef>
                <a:spcPts val="1772"/>
              </a:spcBef>
              <a:spcAft>
                <a:spcPts val="0"/>
              </a:spcAft>
              <a:buClr>
                <a:schemeClr val="dk1"/>
              </a:buClr>
              <a:buSzPts val="5669"/>
              <a:buNone/>
              <a:defRPr b="1" sz="5669"/>
            </a:lvl6pPr>
            <a:lvl7pPr indent="-228600" lvl="6" marL="3200400" algn="l">
              <a:lnSpc>
                <a:spcPct val="90000"/>
              </a:lnSpc>
              <a:spcBef>
                <a:spcPts val="1772"/>
              </a:spcBef>
              <a:spcAft>
                <a:spcPts val="0"/>
              </a:spcAft>
              <a:buClr>
                <a:schemeClr val="dk1"/>
              </a:buClr>
              <a:buSzPts val="5669"/>
              <a:buNone/>
              <a:defRPr b="1" sz="5669"/>
            </a:lvl7pPr>
            <a:lvl8pPr indent="-228600" lvl="7" marL="3657600" algn="l">
              <a:lnSpc>
                <a:spcPct val="90000"/>
              </a:lnSpc>
              <a:spcBef>
                <a:spcPts val="1772"/>
              </a:spcBef>
              <a:spcAft>
                <a:spcPts val="0"/>
              </a:spcAft>
              <a:buClr>
                <a:schemeClr val="dk1"/>
              </a:buClr>
              <a:buSzPts val="5669"/>
              <a:buNone/>
              <a:defRPr b="1" sz="5669"/>
            </a:lvl8pPr>
            <a:lvl9pPr indent="-228600" lvl="8" marL="4114800" algn="l">
              <a:lnSpc>
                <a:spcPct val="90000"/>
              </a:lnSpc>
              <a:spcBef>
                <a:spcPts val="1772"/>
              </a:spcBef>
              <a:spcAft>
                <a:spcPts val="0"/>
              </a:spcAft>
              <a:buClr>
                <a:schemeClr val="dk1"/>
              </a:buClr>
              <a:buSzPts val="5669"/>
              <a:buNone/>
              <a:defRPr b="1" sz="5669"/>
            </a:lvl9pPr>
          </a:lstStyle>
          <a:p/>
        </p:txBody>
      </p:sp>
      <p:sp>
        <p:nvSpPr>
          <p:cNvPr id="41" name="Google Shape;41;p7"/>
          <p:cNvSpPr txBox="1"/>
          <p:nvPr>
            <p:ph idx="4" type="body"/>
          </p:nvPr>
        </p:nvSpPr>
        <p:spPr>
          <a:xfrm>
            <a:off x="16402142" y="15780233"/>
            <a:ext cx="13773917" cy="2321034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42" name="Google Shape;42;p7"/>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31671" y="2880042"/>
            <a:ext cx="10449614" cy="100801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3773917" y="6220102"/>
            <a:ext cx="16402140" cy="30700453"/>
          </a:xfrm>
          <a:prstGeom prst="rect">
            <a:avLst/>
          </a:prstGeom>
          <a:noFill/>
          <a:ln>
            <a:noFill/>
          </a:ln>
        </p:spPr>
        <p:txBody>
          <a:bodyPr anchorCtr="0" anchor="t" bIns="45700" lIns="91425" spcFirstLastPara="1" rIns="91425" wrap="square" tIns="45700">
            <a:normAutofit/>
          </a:bodyPr>
          <a:lstStyle>
            <a:lvl1pPr indent="-948563" lvl="0" marL="457200" algn="l">
              <a:lnSpc>
                <a:spcPct val="90000"/>
              </a:lnSpc>
              <a:spcBef>
                <a:spcPts val="3543"/>
              </a:spcBef>
              <a:spcAft>
                <a:spcPts val="0"/>
              </a:spcAft>
              <a:buClr>
                <a:schemeClr val="dk1"/>
              </a:buClr>
              <a:buSzPts val="11338"/>
              <a:buChar char="•"/>
              <a:defRPr sz="11338"/>
            </a:lvl1pPr>
            <a:lvl2pPr indent="-858583" lvl="1" marL="914400" algn="l">
              <a:lnSpc>
                <a:spcPct val="90000"/>
              </a:lnSpc>
              <a:spcBef>
                <a:spcPts val="1772"/>
              </a:spcBef>
              <a:spcAft>
                <a:spcPts val="0"/>
              </a:spcAft>
              <a:buClr>
                <a:schemeClr val="dk1"/>
              </a:buClr>
              <a:buSzPts val="9921"/>
              <a:buChar char="•"/>
              <a:defRPr sz="9921"/>
            </a:lvl2pPr>
            <a:lvl3pPr indent="-768604" lvl="2" marL="1371600" algn="l">
              <a:lnSpc>
                <a:spcPct val="90000"/>
              </a:lnSpc>
              <a:spcBef>
                <a:spcPts val="1772"/>
              </a:spcBef>
              <a:spcAft>
                <a:spcPts val="0"/>
              </a:spcAft>
              <a:buClr>
                <a:schemeClr val="dk1"/>
              </a:buClr>
              <a:buSzPts val="8504"/>
              <a:buChar char="•"/>
              <a:defRPr sz="8504"/>
            </a:lvl3pPr>
            <a:lvl4pPr indent="-678561" lvl="3" marL="1828800" algn="l">
              <a:lnSpc>
                <a:spcPct val="90000"/>
              </a:lnSpc>
              <a:spcBef>
                <a:spcPts val="1772"/>
              </a:spcBef>
              <a:spcAft>
                <a:spcPts val="0"/>
              </a:spcAft>
              <a:buClr>
                <a:schemeClr val="dk1"/>
              </a:buClr>
              <a:buSzPts val="7086"/>
              <a:buChar char="•"/>
              <a:defRPr sz="7086"/>
            </a:lvl4pPr>
            <a:lvl5pPr indent="-678561" lvl="4" marL="2286000" algn="l">
              <a:lnSpc>
                <a:spcPct val="90000"/>
              </a:lnSpc>
              <a:spcBef>
                <a:spcPts val="1772"/>
              </a:spcBef>
              <a:spcAft>
                <a:spcPts val="0"/>
              </a:spcAft>
              <a:buClr>
                <a:schemeClr val="dk1"/>
              </a:buClr>
              <a:buSzPts val="7086"/>
              <a:buChar char="•"/>
              <a:defRPr sz="7086"/>
            </a:lvl5pPr>
            <a:lvl6pPr indent="-678560" lvl="5" marL="2743200" algn="l">
              <a:lnSpc>
                <a:spcPct val="90000"/>
              </a:lnSpc>
              <a:spcBef>
                <a:spcPts val="1772"/>
              </a:spcBef>
              <a:spcAft>
                <a:spcPts val="0"/>
              </a:spcAft>
              <a:buClr>
                <a:schemeClr val="dk1"/>
              </a:buClr>
              <a:buSzPts val="7086"/>
              <a:buChar char="•"/>
              <a:defRPr sz="7086"/>
            </a:lvl6pPr>
            <a:lvl7pPr indent="-678560" lvl="6" marL="3200400" algn="l">
              <a:lnSpc>
                <a:spcPct val="90000"/>
              </a:lnSpc>
              <a:spcBef>
                <a:spcPts val="1772"/>
              </a:spcBef>
              <a:spcAft>
                <a:spcPts val="0"/>
              </a:spcAft>
              <a:buClr>
                <a:schemeClr val="dk1"/>
              </a:buClr>
              <a:buSzPts val="7086"/>
              <a:buChar char="•"/>
              <a:defRPr sz="7086"/>
            </a:lvl7pPr>
            <a:lvl8pPr indent="-678560" lvl="7" marL="3657600" algn="l">
              <a:lnSpc>
                <a:spcPct val="90000"/>
              </a:lnSpc>
              <a:spcBef>
                <a:spcPts val="1772"/>
              </a:spcBef>
              <a:spcAft>
                <a:spcPts val="0"/>
              </a:spcAft>
              <a:buClr>
                <a:schemeClr val="dk1"/>
              </a:buClr>
              <a:buSzPts val="7086"/>
              <a:buChar char="•"/>
              <a:defRPr sz="7086"/>
            </a:lvl8pPr>
            <a:lvl9pPr indent="-678560" lvl="8" marL="4114800" algn="l">
              <a:lnSpc>
                <a:spcPct val="90000"/>
              </a:lnSpc>
              <a:spcBef>
                <a:spcPts val="1772"/>
              </a:spcBef>
              <a:spcAft>
                <a:spcPts val="0"/>
              </a:spcAft>
              <a:buClr>
                <a:schemeClr val="dk1"/>
              </a:buClr>
              <a:buSzPts val="7086"/>
              <a:buChar char="•"/>
              <a:defRPr sz="7086"/>
            </a:lvl9pPr>
          </a:lstStyle>
          <a:p/>
        </p:txBody>
      </p:sp>
      <p:sp>
        <p:nvSpPr>
          <p:cNvPr id="57" name="Google Shape;57;p10"/>
          <p:cNvSpPr txBox="1"/>
          <p:nvPr>
            <p:ph idx="2" type="body"/>
          </p:nvPr>
        </p:nvSpPr>
        <p:spPr>
          <a:xfrm>
            <a:off x="2231671" y="12960191"/>
            <a:ext cx="10449614" cy="240103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5669"/>
              <a:buNone/>
              <a:defRPr sz="5669"/>
            </a:lvl1pPr>
            <a:lvl2pPr indent="-228600" lvl="1" marL="914400" algn="l">
              <a:lnSpc>
                <a:spcPct val="90000"/>
              </a:lnSpc>
              <a:spcBef>
                <a:spcPts val="1772"/>
              </a:spcBef>
              <a:spcAft>
                <a:spcPts val="0"/>
              </a:spcAft>
              <a:buClr>
                <a:schemeClr val="dk1"/>
              </a:buClr>
              <a:buSzPts val="4960"/>
              <a:buNone/>
              <a:defRPr sz="4960"/>
            </a:lvl2pPr>
            <a:lvl3pPr indent="-228600" lvl="2" marL="1371600" algn="l">
              <a:lnSpc>
                <a:spcPct val="90000"/>
              </a:lnSpc>
              <a:spcBef>
                <a:spcPts val="1772"/>
              </a:spcBef>
              <a:spcAft>
                <a:spcPts val="0"/>
              </a:spcAft>
              <a:buClr>
                <a:schemeClr val="dk1"/>
              </a:buClr>
              <a:buSzPts val="4252"/>
              <a:buNone/>
              <a:defRPr sz="4252"/>
            </a:lvl3pPr>
            <a:lvl4pPr indent="-228600" lvl="3" marL="1828800" algn="l">
              <a:lnSpc>
                <a:spcPct val="90000"/>
              </a:lnSpc>
              <a:spcBef>
                <a:spcPts val="1772"/>
              </a:spcBef>
              <a:spcAft>
                <a:spcPts val="0"/>
              </a:spcAft>
              <a:buClr>
                <a:schemeClr val="dk1"/>
              </a:buClr>
              <a:buSzPts val="3543"/>
              <a:buNone/>
              <a:defRPr sz="3543"/>
            </a:lvl4pPr>
            <a:lvl5pPr indent="-228600" lvl="4" marL="2286000" algn="l">
              <a:lnSpc>
                <a:spcPct val="90000"/>
              </a:lnSpc>
              <a:spcBef>
                <a:spcPts val="1772"/>
              </a:spcBef>
              <a:spcAft>
                <a:spcPts val="0"/>
              </a:spcAft>
              <a:buClr>
                <a:schemeClr val="dk1"/>
              </a:buClr>
              <a:buSzPts val="3543"/>
              <a:buNone/>
              <a:defRPr sz="3543"/>
            </a:lvl5pPr>
            <a:lvl6pPr indent="-228600" lvl="5" marL="2743200" algn="l">
              <a:lnSpc>
                <a:spcPct val="90000"/>
              </a:lnSpc>
              <a:spcBef>
                <a:spcPts val="1772"/>
              </a:spcBef>
              <a:spcAft>
                <a:spcPts val="0"/>
              </a:spcAft>
              <a:buClr>
                <a:schemeClr val="dk1"/>
              </a:buClr>
              <a:buSzPts val="3543"/>
              <a:buNone/>
              <a:defRPr sz="3543"/>
            </a:lvl6pPr>
            <a:lvl7pPr indent="-228600" lvl="6" marL="3200400" algn="l">
              <a:lnSpc>
                <a:spcPct val="90000"/>
              </a:lnSpc>
              <a:spcBef>
                <a:spcPts val="1772"/>
              </a:spcBef>
              <a:spcAft>
                <a:spcPts val="0"/>
              </a:spcAft>
              <a:buClr>
                <a:schemeClr val="dk1"/>
              </a:buClr>
              <a:buSzPts val="3543"/>
              <a:buNone/>
              <a:defRPr sz="3543"/>
            </a:lvl7pPr>
            <a:lvl8pPr indent="-228600" lvl="7" marL="3657600" algn="l">
              <a:lnSpc>
                <a:spcPct val="90000"/>
              </a:lnSpc>
              <a:spcBef>
                <a:spcPts val="1772"/>
              </a:spcBef>
              <a:spcAft>
                <a:spcPts val="0"/>
              </a:spcAft>
              <a:buClr>
                <a:schemeClr val="dk1"/>
              </a:buClr>
              <a:buSzPts val="3543"/>
              <a:buNone/>
              <a:defRPr sz="3543"/>
            </a:lvl8pPr>
            <a:lvl9pPr indent="-228600" lvl="8" marL="4114800" algn="l">
              <a:lnSpc>
                <a:spcPct val="90000"/>
              </a:lnSpc>
              <a:spcBef>
                <a:spcPts val="1772"/>
              </a:spcBef>
              <a:spcAft>
                <a:spcPts val="0"/>
              </a:spcAft>
              <a:buClr>
                <a:schemeClr val="dk1"/>
              </a:buClr>
              <a:buSzPts val="3543"/>
              <a:buNone/>
              <a:defRPr sz="3543"/>
            </a:lvl9pPr>
          </a:lstStyle>
          <a:p/>
        </p:txBody>
      </p:sp>
      <p:sp>
        <p:nvSpPr>
          <p:cNvPr id="58" name="Google Shape;58;p10"/>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31671" y="2880042"/>
            <a:ext cx="10449614" cy="100801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773917" y="6220102"/>
            <a:ext cx="16402140" cy="30700453"/>
          </a:xfrm>
          <a:prstGeom prst="rect">
            <a:avLst/>
          </a:prstGeom>
          <a:noFill/>
          <a:ln>
            <a:noFill/>
          </a:ln>
        </p:spPr>
      </p:sp>
      <p:sp>
        <p:nvSpPr>
          <p:cNvPr id="64" name="Google Shape;64;p11"/>
          <p:cNvSpPr txBox="1"/>
          <p:nvPr>
            <p:ph idx="1" type="body"/>
          </p:nvPr>
        </p:nvSpPr>
        <p:spPr>
          <a:xfrm>
            <a:off x="2231671" y="12960191"/>
            <a:ext cx="10449614" cy="2401035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543"/>
              </a:spcBef>
              <a:spcAft>
                <a:spcPts val="0"/>
              </a:spcAft>
              <a:buClr>
                <a:schemeClr val="dk1"/>
              </a:buClr>
              <a:buSzPts val="5669"/>
              <a:buNone/>
              <a:defRPr sz="5669"/>
            </a:lvl1pPr>
            <a:lvl2pPr indent="-228600" lvl="1" marL="914400" algn="l">
              <a:lnSpc>
                <a:spcPct val="90000"/>
              </a:lnSpc>
              <a:spcBef>
                <a:spcPts val="1772"/>
              </a:spcBef>
              <a:spcAft>
                <a:spcPts val="0"/>
              </a:spcAft>
              <a:buClr>
                <a:schemeClr val="dk1"/>
              </a:buClr>
              <a:buSzPts val="4960"/>
              <a:buNone/>
              <a:defRPr sz="4960"/>
            </a:lvl2pPr>
            <a:lvl3pPr indent="-228600" lvl="2" marL="1371600" algn="l">
              <a:lnSpc>
                <a:spcPct val="90000"/>
              </a:lnSpc>
              <a:spcBef>
                <a:spcPts val="1772"/>
              </a:spcBef>
              <a:spcAft>
                <a:spcPts val="0"/>
              </a:spcAft>
              <a:buClr>
                <a:schemeClr val="dk1"/>
              </a:buClr>
              <a:buSzPts val="4252"/>
              <a:buNone/>
              <a:defRPr sz="4252"/>
            </a:lvl3pPr>
            <a:lvl4pPr indent="-228600" lvl="3" marL="1828800" algn="l">
              <a:lnSpc>
                <a:spcPct val="90000"/>
              </a:lnSpc>
              <a:spcBef>
                <a:spcPts val="1772"/>
              </a:spcBef>
              <a:spcAft>
                <a:spcPts val="0"/>
              </a:spcAft>
              <a:buClr>
                <a:schemeClr val="dk1"/>
              </a:buClr>
              <a:buSzPts val="3543"/>
              <a:buNone/>
              <a:defRPr sz="3543"/>
            </a:lvl4pPr>
            <a:lvl5pPr indent="-228600" lvl="4" marL="2286000" algn="l">
              <a:lnSpc>
                <a:spcPct val="90000"/>
              </a:lnSpc>
              <a:spcBef>
                <a:spcPts val="1772"/>
              </a:spcBef>
              <a:spcAft>
                <a:spcPts val="0"/>
              </a:spcAft>
              <a:buClr>
                <a:schemeClr val="dk1"/>
              </a:buClr>
              <a:buSzPts val="3543"/>
              <a:buNone/>
              <a:defRPr sz="3543"/>
            </a:lvl5pPr>
            <a:lvl6pPr indent="-228600" lvl="5" marL="2743200" algn="l">
              <a:lnSpc>
                <a:spcPct val="90000"/>
              </a:lnSpc>
              <a:spcBef>
                <a:spcPts val="1772"/>
              </a:spcBef>
              <a:spcAft>
                <a:spcPts val="0"/>
              </a:spcAft>
              <a:buClr>
                <a:schemeClr val="dk1"/>
              </a:buClr>
              <a:buSzPts val="3543"/>
              <a:buNone/>
              <a:defRPr sz="3543"/>
            </a:lvl6pPr>
            <a:lvl7pPr indent="-228600" lvl="6" marL="3200400" algn="l">
              <a:lnSpc>
                <a:spcPct val="90000"/>
              </a:lnSpc>
              <a:spcBef>
                <a:spcPts val="1772"/>
              </a:spcBef>
              <a:spcAft>
                <a:spcPts val="0"/>
              </a:spcAft>
              <a:buClr>
                <a:schemeClr val="dk1"/>
              </a:buClr>
              <a:buSzPts val="3543"/>
              <a:buNone/>
              <a:defRPr sz="3543"/>
            </a:lvl7pPr>
            <a:lvl8pPr indent="-228600" lvl="7" marL="3657600" algn="l">
              <a:lnSpc>
                <a:spcPct val="90000"/>
              </a:lnSpc>
              <a:spcBef>
                <a:spcPts val="1772"/>
              </a:spcBef>
              <a:spcAft>
                <a:spcPts val="0"/>
              </a:spcAft>
              <a:buClr>
                <a:schemeClr val="dk1"/>
              </a:buClr>
              <a:buSzPts val="3543"/>
              <a:buNone/>
              <a:defRPr sz="3543"/>
            </a:lvl8pPr>
            <a:lvl9pPr indent="-228600" lvl="8" marL="4114800" algn="l">
              <a:lnSpc>
                <a:spcPct val="90000"/>
              </a:lnSpc>
              <a:spcBef>
                <a:spcPts val="1772"/>
              </a:spcBef>
              <a:spcAft>
                <a:spcPts val="0"/>
              </a:spcAft>
              <a:buClr>
                <a:schemeClr val="dk1"/>
              </a:buClr>
              <a:buSzPts val="3543"/>
              <a:buNone/>
              <a:defRPr sz="3543"/>
            </a:lvl9pPr>
          </a:lstStyle>
          <a:p/>
        </p:txBody>
      </p:sp>
      <p:sp>
        <p:nvSpPr>
          <p:cNvPr id="65" name="Google Shape;65;p11"/>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590"/>
              <a:buFont typeface="Calibri"/>
              <a:buNone/>
              <a:defRPr b="0" i="0" sz="1558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227451" y="11500170"/>
            <a:ext cx="27944386" cy="27410408"/>
          </a:xfrm>
          <a:prstGeom prst="rect">
            <a:avLst/>
          </a:prstGeom>
          <a:noFill/>
          <a:ln>
            <a:noFill/>
          </a:ln>
        </p:spPr>
        <p:txBody>
          <a:bodyPr anchorCtr="0" anchor="t" bIns="45700" lIns="91425" spcFirstLastPara="1" rIns="91425" wrap="square" tIns="45700">
            <a:normAutofit/>
          </a:bodyPr>
          <a:lstStyle>
            <a:lvl1pPr indent="-858583" lvl="0" marL="457200" marR="0" rtl="0" algn="l">
              <a:lnSpc>
                <a:spcPct val="90000"/>
              </a:lnSpc>
              <a:spcBef>
                <a:spcPts val="3543"/>
              </a:spcBef>
              <a:spcAft>
                <a:spcPts val="0"/>
              </a:spcAft>
              <a:buClr>
                <a:schemeClr val="dk1"/>
              </a:buClr>
              <a:buSzPts val="9921"/>
              <a:buFont typeface="Arial"/>
              <a:buChar char="•"/>
              <a:defRPr b="0" i="0" sz="9921" u="none" cap="none" strike="noStrike">
                <a:solidFill>
                  <a:schemeClr val="dk1"/>
                </a:solidFill>
                <a:latin typeface="Calibri"/>
                <a:ea typeface="Calibri"/>
                <a:cs typeface="Calibri"/>
                <a:sym typeface="Calibri"/>
              </a:defRPr>
            </a:lvl1pPr>
            <a:lvl2pPr indent="-768604" lvl="1" marL="914400" marR="0" rtl="0" algn="l">
              <a:lnSpc>
                <a:spcPct val="90000"/>
              </a:lnSpc>
              <a:spcBef>
                <a:spcPts val="1772"/>
              </a:spcBef>
              <a:spcAft>
                <a:spcPts val="0"/>
              </a:spcAft>
              <a:buClr>
                <a:schemeClr val="dk1"/>
              </a:buClr>
              <a:buSzPts val="8504"/>
              <a:buFont typeface="Arial"/>
              <a:buChar char="•"/>
              <a:defRPr b="0" i="0" sz="8504" u="none" cap="none" strike="noStrike">
                <a:solidFill>
                  <a:schemeClr val="dk1"/>
                </a:solidFill>
                <a:latin typeface="Calibri"/>
                <a:ea typeface="Calibri"/>
                <a:cs typeface="Calibri"/>
                <a:sym typeface="Calibri"/>
              </a:defRPr>
            </a:lvl2pPr>
            <a:lvl3pPr indent="-678561" lvl="2" marL="1371600" marR="0" rtl="0" algn="l">
              <a:lnSpc>
                <a:spcPct val="90000"/>
              </a:lnSpc>
              <a:spcBef>
                <a:spcPts val="1772"/>
              </a:spcBef>
              <a:spcAft>
                <a:spcPts val="0"/>
              </a:spcAft>
              <a:buClr>
                <a:schemeClr val="dk1"/>
              </a:buClr>
              <a:buSzPts val="7086"/>
              <a:buFont typeface="Arial"/>
              <a:buChar char="•"/>
              <a:defRPr b="0" i="0" sz="7086" u="none" cap="none" strike="noStrike">
                <a:solidFill>
                  <a:schemeClr val="dk1"/>
                </a:solidFill>
                <a:latin typeface="Calibri"/>
                <a:ea typeface="Calibri"/>
                <a:cs typeface="Calibri"/>
                <a:sym typeface="Calibri"/>
              </a:defRPr>
            </a:lvl3pPr>
            <a:lvl4pPr indent="-633603" lvl="3" marL="18288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4pPr>
            <a:lvl5pPr indent="-633603" lvl="4" marL="22860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5pPr>
            <a:lvl6pPr indent="-633603" lvl="5" marL="27432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6pPr>
            <a:lvl7pPr indent="-633603" lvl="6" marL="32004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7pPr>
            <a:lvl8pPr indent="-633603" lvl="7" marL="36576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8pPr>
            <a:lvl9pPr indent="-633603" lvl="8" marL="41148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227451" y="40040601"/>
            <a:ext cx="7289840" cy="230003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25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0732264" y="40040601"/>
            <a:ext cx="10934760" cy="230003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25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2881997" y="40040601"/>
            <a:ext cx="7289840" cy="230003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252" u="none" cap="none" strike="noStrike">
                <a:solidFill>
                  <a:srgbClr val="888888"/>
                </a:solidFill>
                <a:latin typeface="Calibri"/>
                <a:ea typeface="Calibri"/>
                <a:cs typeface="Calibri"/>
                <a:sym typeface="Calibri"/>
              </a:defRPr>
            </a:lvl1pPr>
            <a:lvl2pPr indent="0" lvl="1" marL="0" marR="0" rtl="0" algn="r">
              <a:spcBef>
                <a:spcPts val="0"/>
              </a:spcBef>
              <a:buNone/>
              <a:defRPr b="0" i="0" sz="4252" u="none" cap="none" strike="noStrike">
                <a:solidFill>
                  <a:srgbClr val="888888"/>
                </a:solidFill>
                <a:latin typeface="Calibri"/>
                <a:ea typeface="Calibri"/>
                <a:cs typeface="Calibri"/>
                <a:sym typeface="Calibri"/>
              </a:defRPr>
            </a:lvl2pPr>
            <a:lvl3pPr indent="0" lvl="2" marL="0" marR="0" rtl="0" algn="r">
              <a:spcBef>
                <a:spcPts val="0"/>
              </a:spcBef>
              <a:buNone/>
              <a:defRPr b="0" i="0" sz="4252" u="none" cap="none" strike="noStrike">
                <a:solidFill>
                  <a:srgbClr val="888888"/>
                </a:solidFill>
                <a:latin typeface="Calibri"/>
                <a:ea typeface="Calibri"/>
                <a:cs typeface="Calibri"/>
                <a:sym typeface="Calibri"/>
              </a:defRPr>
            </a:lvl3pPr>
            <a:lvl4pPr indent="0" lvl="3" marL="0" marR="0" rtl="0" algn="r">
              <a:spcBef>
                <a:spcPts val="0"/>
              </a:spcBef>
              <a:buNone/>
              <a:defRPr b="0" i="0" sz="4252" u="none" cap="none" strike="noStrike">
                <a:solidFill>
                  <a:srgbClr val="888888"/>
                </a:solidFill>
                <a:latin typeface="Calibri"/>
                <a:ea typeface="Calibri"/>
                <a:cs typeface="Calibri"/>
                <a:sym typeface="Calibri"/>
              </a:defRPr>
            </a:lvl4pPr>
            <a:lvl5pPr indent="0" lvl="4" marL="0" marR="0" rtl="0" algn="r">
              <a:spcBef>
                <a:spcPts val="0"/>
              </a:spcBef>
              <a:buNone/>
              <a:defRPr b="0" i="0" sz="4252" u="none" cap="none" strike="noStrike">
                <a:solidFill>
                  <a:srgbClr val="888888"/>
                </a:solidFill>
                <a:latin typeface="Calibri"/>
                <a:ea typeface="Calibri"/>
                <a:cs typeface="Calibri"/>
                <a:sym typeface="Calibri"/>
              </a:defRPr>
            </a:lvl5pPr>
            <a:lvl6pPr indent="0" lvl="5" marL="0" marR="0" rtl="0" algn="r">
              <a:spcBef>
                <a:spcPts val="0"/>
              </a:spcBef>
              <a:buNone/>
              <a:defRPr b="0" i="0" sz="4252" u="none" cap="none" strike="noStrike">
                <a:solidFill>
                  <a:srgbClr val="888888"/>
                </a:solidFill>
                <a:latin typeface="Calibri"/>
                <a:ea typeface="Calibri"/>
                <a:cs typeface="Calibri"/>
                <a:sym typeface="Calibri"/>
              </a:defRPr>
            </a:lvl6pPr>
            <a:lvl7pPr indent="0" lvl="6" marL="0" marR="0" rtl="0" algn="r">
              <a:spcBef>
                <a:spcPts val="0"/>
              </a:spcBef>
              <a:buNone/>
              <a:defRPr b="0" i="0" sz="4252" u="none" cap="none" strike="noStrike">
                <a:solidFill>
                  <a:srgbClr val="888888"/>
                </a:solidFill>
                <a:latin typeface="Calibri"/>
                <a:ea typeface="Calibri"/>
                <a:cs typeface="Calibri"/>
                <a:sym typeface="Calibri"/>
              </a:defRPr>
            </a:lvl7pPr>
            <a:lvl8pPr indent="0" lvl="7" marL="0" marR="0" rtl="0" algn="r">
              <a:spcBef>
                <a:spcPts val="0"/>
              </a:spcBef>
              <a:buNone/>
              <a:defRPr b="0" i="0" sz="4252" u="none" cap="none" strike="noStrike">
                <a:solidFill>
                  <a:srgbClr val="888888"/>
                </a:solidFill>
                <a:latin typeface="Calibri"/>
                <a:ea typeface="Calibri"/>
                <a:cs typeface="Calibri"/>
                <a:sym typeface="Calibri"/>
              </a:defRPr>
            </a:lvl8pPr>
            <a:lvl9pPr indent="0" lvl="8" marL="0" marR="0" rtl="0" algn="r">
              <a:spcBef>
                <a:spcPts val="0"/>
              </a:spcBef>
              <a:buNone/>
              <a:defRPr b="0" i="0" sz="4252"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chart" Target="../charts/chart1.xm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pSp>
        <p:nvGrpSpPr>
          <p:cNvPr id="84" name="Google Shape;84;p1"/>
          <p:cNvGrpSpPr/>
          <p:nvPr/>
        </p:nvGrpSpPr>
        <p:grpSpPr>
          <a:xfrm>
            <a:off x="1110354" y="5139678"/>
            <a:ext cx="30147981" cy="35315415"/>
            <a:chOff x="1022286" y="5607358"/>
            <a:chExt cx="29536574" cy="13202518"/>
          </a:xfrm>
        </p:grpSpPr>
        <p:sp>
          <p:nvSpPr>
            <p:cNvPr id="85" name="Google Shape;85;p1"/>
            <p:cNvSpPr/>
            <p:nvPr/>
          </p:nvSpPr>
          <p:spPr>
            <a:xfrm>
              <a:off x="1022286" y="5607358"/>
              <a:ext cx="8368672" cy="5488476"/>
            </a:xfrm>
            <a:prstGeom prst="rect">
              <a:avLst/>
            </a:prstGeom>
            <a:solidFill>
              <a:schemeClr val="lt1">
                <a:alpha val="20000"/>
              </a:schemeClr>
            </a:solidFill>
            <a:ln cap="flat" cmpd="sng" w="38100">
              <a:solidFill>
                <a:srgbClr val="306786"/>
              </a:solidFill>
              <a:prstDash val="solid"/>
              <a:round/>
              <a:headEnd len="sm" w="sm" type="none"/>
              <a:tailEnd len="sm" w="sm" type="none"/>
            </a:ln>
          </p:spPr>
          <p:txBody>
            <a:bodyPr anchorCtr="0" anchor="t" bIns="196050" lIns="196050" spcFirstLastPara="1" rIns="196050" wrap="square" tIns="196050">
              <a:noAutofit/>
            </a:bodyPr>
            <a:lstStyle/>
            <a:p>
              <a:pPr indent="0" lvl="0" marL="0" marR="0" rtl="0" algn="l">
                <a:spcBef>
                  <a:spcPts val="0"/>
                </a:spcBef>
                <a:spcAft>
                  <a:spcPts val="0"/>
                </a:spcAft>
                <a:buNone/>
              </a:pPr>
              <a:r>
                <a:rPr b="1" i="0" lang="en-US" sz="4000" u="none" cap="none" strike="noStrike">
                  <a:solidFill>
                    <a:srgbClr val="3F3F3F"/>
                  </a:solidFill>
                  <a:latin typeface="Montserrat"/>
                  <a:ea typeface="Montserrat"/>
                  <a:cs typeface="Montserrat"/>
                  <a:sym typeface="Montserrat"/>
                </a:rPr>
                <a:t> </a:t>
              </a:r>
              <a:r>
                <a:rPr b="1" i="0" lang="en-US" sz="5400" u="none" cap="none" strike="noStrike">
                  <a:solidFill>
                    <a:srgbClr val="3F3F3F"/>
                  </a:solidFill>
                  <a:latin typeface="Montserrat"/>
                  <a:ea typeface="Montserrat"/>
                  <a:cs typeface="Montserrat"/>
                  <a:sym typeface="Montserrat"/>
                </a:rPr>
                <a:t>INTRODUCCIÓN </a:t>
              </a:r>
              <a:endParaRPr sz="5400">
                <a:latin typeface="Montserrat"/>
                <a:ea typeface="Montserrat"/>
                <a:cs typeface="Montserrat"/>
                <a:sym typeface="Montserrat"/>
              </a:endParaRPr>
            </a:p>
            <a:p>
              <a:pPr indent="0" lvl="0" marL="163512" marR="0" rtl="0" algn="l">
                <a:spcBef>
                  <a:spcPts val="2000"/>
                </a:spcBef>
                <a:spcAft>
                  <a:spcPts val="0"/>
                </a:spcAft>
                <a:buNone/>
              </a:pPr>
              <a:r>
                <a:rPr lang="en-US" sz="3500">
                  <a:solidFill>
                    <a:srgbClr val="595959"/>
                  </a:solidFill>
                </a:rPr>
                <a:t>L</a:t>
              </a:r>
              <a:r>
                <a:rPr i="0" lang="en-US" sz="3500" u="none" cap="none" strike="noStrike">
                  <a:solidFill>
                    <a:srgbClr val="595959"/>
                  </a:solidFill>
                </a:rPr>
                <a:t>orem ipsum dolor sit amet, consetetur sadipscing elitr, sed diam nonumy eirmod tempor invidunt ut labore et dolore magna aliquyam erat, sed diam voluptura. At vero eos et accusam et justo duo Dolores et ea rebum.</a:t>
              </a:r>
              <a:endParaRPr sz="900"/>
            </a:p>
            <a:p>
              <a:pPr indent="0" lvl="0" marL="163512" marR="0" rtl="0" algn="l">
                <a:lnSpc>
                  <a:spcPct val="110000"/>
                </a:lnSpc>
                <a:spcBef>
                  <a:spcPts val="0"/>
                </a:spcBef>
                <a:spcAft>
                  <a:spcPts val="0"/>
                </a:spcAft>
                <a:buNone/>
              </a:pPr>
              <a:r>
                <a:rPr i="0" lang="en-US" sz="3500" u="none" cap="none" strike="noStrike">
                  <a:solidFill>
                    <a:srgbClr val="595959"/>
                  </a:solidFill>
                </a:rPr>
                <a:t>Stet clita kasd gubergren, no sea takimata sanctus est Lorem ipsum dolor sit amet. Lorem ipsum dolor sit amet, consetetur sadipscing elitr, sed diam nonumy eirmod tempor invidunt ut labore et dolore magna aliquyam erat.</a:t>
              </a:r>
              <a:endParaRPr sz="900"/>
            </a:p>
            <a:p>
              <a:pPr indent="0" lvl="0" marL="163512" marR="0" rtl="0" algn="l">
                <a:lnSpc>
                  <a:spcPct val="110000"/>
                </a:lnSpc>
                <a:spcBef>
                  <a:spcPts val="400"/>
                </a:spcBef>
                <a:spcAft>
                  <a:spcPts val="0"/>
                </a:spcAft>
                <a:buNone/>
              </a:pPr>
              <a:r>
                <a:rPr i="0" lang="en-US" sz="3500" u="none" cap="none" strike="noStrike">
                  <a:solidFill>
                    <a:srgbClr val="595959"/>
                  </a:solidFill>
                </a:rPr>
                <a:t>Lorem ipsum dolor sit amet, consetetur sadipscing elitr, sed diam nonumy eirmod tempor invidunt ut labore et dolore magna aliquyam erat.</a:t>
              </a:r>
              <a:endParaRPr sz="900"/>
            </a:p>
            <a:p>
              <a:pPr indent="0" lvl="0" marL="163513" marR="0" rtl="0" algn="l">
                <a:lnSpc>
                  <a:spcPct val="110000"/>
                </a:lnSpc>
                <a:spcBef>
                  <a:spcPts val="400"/>
                </a:spcBef>
                <a:spcAft>
                  <a:spcPts val="0"/>
                </a:spcAft>
                <a:buNone/>
              </a:pPr>
              <a:r>
                <a:t/>
              </a:r>
              <a:endParaRPr i="0" sz="3600" u="none" cap="none" strike="noStrike">
                <a:solidFill>
                  <a:srgbClr val="595959"/>
                </a:solidFill>
              </a:endParaRPr>
            </a:p>
          </p:txBody>
        </p:sp>
        <p:sp>
          <p:nvSpPr>
            <p:cNvPr id="86" name="Google Shape;86;p1"/>
            <p:cNvSpPr/>
            <p:nvPr/>
          </p:nvSpPr>
          <p:spPr>
            <a:xfrm>
              <a:off x="22191067" y="5607362"/>
              <a:ext cx="8367793" cy="5183199"/>
            </a:xfrm>
            <a:prstGeom prst="rect">
              <a:avLst/>
            </a:prstGeom>
            <a:solidFill>
              <a:schemeClr val="lt1">
                <a:alpha val="20000"/>
              </a:schemeClr>
            </a:solidFill>
            <a:ln cap="flat" cmpd="sng" w="38100">
              <a:solidFill>
                <a:srgbClr val="D3E06F"/>
              </a:solidFill>
              <a:prstDash val="solid"/>
              <a:miter lim="800000"/>
              <a:headEnd len="sm" w="sm" type="none"/>
              <a:tailEnd len="sm" w="sm" type="none"/>
            </a:ln>
          </p:spPr>
          <p:txBody>
            <a:bodyPr anchorCtr="0" anchor="t" bIns="196050" lIns="196050" spcFirstLastPara="1" rIns="196050" wrap="square" tIns="196050">
              <a:noAutofit/>
            </a:bodyPr>
            <a:lstStyle/>
            <a:p>
              <a:pPr indent="0" lvl="0" marL="0" marR="0" rtl="0" algn="just">
                <a:spcBef>
                  <a:spcPts val="0"/>
                </a:spcBef>
                <a:spcAft>
                  <a:spcPts val="0"/>
                </a:spcAft>
                <a:buNone/>
              </a:pPr>
              <a:r>
                <a:rPr b="1" i="0" lang="en-US" sz="5400" u="none" cap="none" strike="noStrike">
                  <a:solidFill>
                    <a:srgbClr val="3F3F3F"/>
                  </a:solidFill>
                  <a:latin typeface="Montserrat"/>
                  <a:ea typeface="Montserrat"/>
                  <a:cs typeface="Montserrat"/>
                  <a:sym typeface="Montserrat"/>
                </a:rPr>
                <a:t>CONCLUSIONES</a:t>
              </a:r>
              <a:endParaRPr b="1" i="0" sz="5400" u="none" cap="none" strike="noStrike">
                <a:solidFill>
                  <a:srgbClr val="3F3F3F"/>
                </a:solidFill>
                <a:latin typeface="Montserrat"/>
                <a:ea typeface="Montserrat"/>
                <a:cs typeface="Montserrat"/>
                <a:sym typeface="Montserrat"/>
              </a:endParaRPr>
            </a:p>
            <a:p>
              <a:pPr indent="0" lvl="0" marL="98425" marR="0" rtl="0" algn="l">
                <a:spcBef>
                  <a:spcPts val="200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indent="0" lvl="0" marL="98425" marR="0" rtl="0" algn="l">
                <a:spcBef>
                  <a:spcPts val="200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indent="0" lvl="0" marL="163513" marR="0" rtl="0" algn="l">
                <a:lnSpc>
                  <a:spcPct val="100000"/>
                </a:lnSpc>
                <a:spcBef>
                  <a:spcPts val="2000"/>
                </a:spcBef>
                <a:spcAft>
                  <a:spcPts val="0"/>
                </a:spcAft>
                <a:buNone/>
              </a:pPr>
              <a:r>
                <a:rPr b="0" i="0" lang="en-US" sz="3500" u="none" cap="none" strike="noStrike">
                  <a:solidFill>
                    <a:srgbClr val="595959"/>
                  </a:solidFill>
                  <a:latin typeface="Arial"/>
                  <a:ea typeface="Arial"/>
                  <a:cs typeface="Arial"/>
                  <a:sym typeface="Arial"/>
                </a:rPr>
                <a:t>At vero eos et accusam et justo duo Dolores et ea rebum.</a:t>
              </a:r>
              <a:endParaRPr sz="3500"/>
            </a:p>
            <a:p>
              <a:pPr indent="0" lvl="0" marL="163513" marR="0" rtl="0" algn="l">
                <a:lnSpc>
                  <a:spcPct val="100000"/>
                </a:lnSpc>
                <a:spcBef>
                  <a:spcPts val="2000"/>
                </a:spcBef>
                <a:spcAft>
                  <a:spcPts val="0"/>
                </a:spcAft>
                <a:buNone/>
              </a:pPr>
              <a:r>
                <a:rPr b="0" i="0" lang="en-US" sz="3500" u="none" cap="none" strike="noStrike">
                  <a:solidFill>
                    <a:srgbClr val="595959"/>
                  </a:solidFill>
                  <a:latin typeface="Arial"/>
                  <a:ea typeface="Arial"/>
                  <a:cs typeface="Arial"/>
                  <a:sym typeface="Arial"/>
                </a:rPr>
                <a:t>Stet clita kasd gubergren, no sea takimata sanctus est Lorem ipsum dolor sit amet.</a:t>
              </a:r>
              <a:endParaRPr b="0" i="0" sz="3500" u="none" cap="none" strike="noStrike">
                <a:solidFill>
                  <a:srgbClr val="595959"/>
                </a:solidFill>
                <a:latin typeface="Arial"/>
                <a:ea typeface="Arial"/>
                <a:cs typeface="Arial"/>
                <a:sym typeface="Arial"/>
              </a:endParaRPr>
            </a:p>
            <a:p>
              <a:pPr indent="0" lvl="0" marL="0" marR="0" rtl="0" algn="just">
                <a:spcBef>
                  <a:spcPts val="2000"/>
                </a:spcBef>
                <a:spcAft>
                  <a:spcPts val="0"/>
                </a:spcAft>
                <a:buNone/>
              </a:pPr>
              <a:r>
                <a:t/>
              </a:r>
              <a:endParaRPr b="1" i="0" sz="4000" u="none" cap="none" strike="noStrike">
                <a:solidFill>
                  <a:srgbClr val="3F3F3F"/>
                </a:solidFill>
                <a:latin typeface="Arial"/>
                <a:ea typeface="Arial"/>
                <a:cs typeface="Arial"/>
                <a:sym typeface="Arial"/>
              </a:endParaRPr>
            </a:p>
          </p:txBody>
        </p:sp>
        <p:sp>
          <p:nvSpPr>
            <p:cNvPr id="87" name="Google Shape;87;p1"/>
            <p:cNvSpPr/>
            <p:nvPr/>
          </p:nvSpPr>
          <p:spPr>
            <a:xfrm>
              <a:off x="9614744" y="5607358"/>
              <a:ext cx="12352536" cy="13200636"/>
            </a:xfrm>
            <a:prstGeom prst="rect">
              <a:avLst/>
            </a:prstGeom>
            <a:solidFill>
              <a:schemeClr val="lt1">
                <a:alpha val="20000"/>
              </a:schemeClr>
            </a:solidFill>
            <a:ln cap="flat" cmpd="sng" w="38100">
              <a:solidFill>
                <a:schemeClr val="accent6"/>
              </a:solidFill>
              <a:prstDash val="solid"/>
              <a:miter lim="800000"/>
              <a:headEnd len="sm" w="sm" type="none"/>
              <a:tailEnd len="sm" w="sm" type="none"/>
            </a:ln>
          </p:spPr>
          <p:txBody>
            <a:bodyPr anchorCtr="0" anchor="t" bIns="196050" lIns="196050" spcFirstLastPara="1" rIns="196050" wrap="square" tIns="196050">
              <a:noAutofit/>
            </a:bodyPr>
            <a:lstStyle/>
            <a:p>
              <a:pPr indent="0" lvl="0" marL="0" marR="0" rtl="0" algn="l">
                <a:spcBef>
                  <a:spcPts val="0"/>
                </a:spcBef>
                <a:spcAft>
                  <a:spcPts val="0"/>
                </a:spcAft>
                <a:buNone/>
              </a:pPr>
              <a:r>
                <a:rPr b="1" i="0" lang="en-US" sz="5400" u="none" cap="none" strike="noStrike">
                  <a:solidFill>
                    <a:srgbClr val="3F3F3F"/>
                  </a:solidFill>
                  <a:latin typeface="Montserrat"/>
                  <a:ea typeface="Montserrat"/>
                  <a:cs typeface="Montserrat"/>
                  <a:sym typeface="Montserrat"/>
                </a:rPr>
                <a:t>RESULTADOS Y DISCUSIÓN</a:t>
              </a:r>
              <a:endParaRPr>
                <a:latin typeface="Montserrat"/>
                <a:ea typeface="Montserrat"/>
                <a:cs typeface="Montserrat"/>
                <a:sym typeface="Montserrat"/>
              </a:endParaRPr>
            </a:p>
            <a:p>
              <a:pPr indent="0" lvl="0" marL="95250" marR="0" rtl="0" algn="l">
                <a:lnSpc>
                  <a:spcPct val="100000"/>
                </a:lnSpc>
                <a:spcBef>
                  <a:spcPts val="2000"/>
                </a:spcBef>
                <a:spcAft>
                  <a:spcPts val="0"/>
                </a:spcAft>
                <a:buClr>
                  <a:srgbClr val="595959"/>
                </a:buClr>
                <a:buSzPts val="4000"/>
                <a:buFont typeface="Arial"/>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indent="-450850" lvl="0" marL="457200" marR="0" rtl="0" algn="l">
                <a:lnSpc>
                  <a:spcPct val="100000"/>
                </a:lnSpc>
                <a:spcBef>
                  <a:spcPts val="2000"/>
                </a:spcBef>
                <a:spcAft>
                  <a:spcPts val="0"/>
                </a:spcAft>
                <a:buClr>
                  <a:srgbClr val="595959"/>
                </a:buClr>
                <a:buSzPts val="3500"/>
                <a:buFont typeface="Arial"/>
                <a:buChar char="●"/>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indent="-450850" lvl="0" marL="457200" marR="0" rtl="0" algn="l">
                <a:lnSpc>
                  <a:spcPct val="100000"/>
                </a:lnSpc>
                <a:spcBef>
                  <a:spcPts val="0"/>
                </a:spcBef>
                <a:spcAft>
                  <a:spcPts val="0"/>
                </a:spcAft>
                <a:buClr>
                  <a:srgbClr val="595959"/>
                </a:buClr>
                <a:buSzPts val="3500"/>
                <a:buFont typeface="Arial"/>
                <a:buChar char="●"/>
              </a:pPr>
              <a:r>
                <a:rPr b="0" i="0" lang="en-US" sz="3500" u="none" cap="none" strike="noStrike">
                  <a:solidFill>
                    <a:srgbClr val="595959"/>
                  </a:solidFill>
                  <a:latin typeface="Arial"/>
                  <a:ea typeface="Arial"/>
                  <a:cs typeface="Arial"/>
                  <a:sym typeface="Arial"/>
                </a:rPr>
                <a:t>At vero eos et accusam et justo duo Dolores et ea rebum.</a:t>
              </a:r>
              <a:endParaRPr sz="3500"/>
            </a:p>
            <a:p>
              <a:pPr indent="-450850" lvl="0" marL="457200" marR="0" rtl="0" algn="l">
                <a:lnSpc>
                  <a:spcPct val="100000"/>
                </a:lnSpc>
                <a:spcBef>
                  <a:spcPts val="0"/>
                </a:spcBef>
                <a:spcAft>
                  <a:spcPts val="0"/>
                </a:spcAft>
                <a:buClr>
                  <a:srgbClr val="595959"/>
                </a:buClr>
                <a:buSzPts val="3500"/>
                <a:buFont typeface="Arial"/>
                <a:buChar char="●"/>
              </a:pPr>
              <a:r>
                <a:rPr b="0" i="0" lang="en-US" sz="3500" u="none" cap="none" strike="noStrike">
                  <a:solidFill>
                    <a:srgbClr val="595959"/>
                  </a:solidFill>
                  <a:latin typeface="Arial"/>
                  <a:ea typeface="Arial"/>
                  <a:cs typeface="Arial"/>
                  <a:sym typeface="Arial"/>
                </a:rPr>
                <a:t>Stet clita kasd gubergren, no sea takimata sanctus est Lorem ipsum dolor sit amet.</a:t>
              </a:r>
              <a:endParaRPr sz="3500"/>
            </a:p>
            <a:p>
              <a:pPr indent="0" lvl="0" marL="95250" marR="0" rtl="0" algn="l">
                <a:lnSpc>
                  <a:spcPct val="100000"/>
                </a:lnSpc>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0" lvl="0" marL="95250" marR="0" rtl="0" algn="l">
                <a:spcBef>
                  <a:spcPts val="2000"/>
                </a:spcBef>
                <a:spcAft>
                  <a:spcPts val="0"/>
                </a:spcAft>
                <a:buNone/>
              </a:pPr>
              <a:r>
                <a:t/>
              </a:r>
              <a:endParaRPr sz="4000">
                <a:solidFill>
                  <a:srgbClr val="595959"/>
                </a:solidFill>
              </a:endParaRPr>
            </a:p>
            <a:p>
              <a:pPr indent="0" lvl="0" marL="95250" marR="0" rtl="0" algn="l">
                <a:spcBef>
                  <a:spcPts val="2000"/>
                </a:spcBef>
                <a:spcAft>
                  <a:spcPts val="0"/>
                </a:spcAft>
                <a:buNone/>
              </a:pPr>
              <a:r>
                <a:t/>
              </a:r>
              <a:endParaRPr sz="4000">
                <a:solidFill>
                  <a:srgbClr val="595959"/>
                </a:solidFill>
              </a:endParaRPr>
            </a:p>
            <a:p>
              <a:pPr indent="0" lvl="0" marL="95250" marR="0" rtl="0" algn="l">
                <a:spcBef>
                  <a:spcPts val="2000"/>
                </a:spcBef>
                <a:spcAft>
                  <a:spcPts val="0"/>
                </a:spcAft>
                <a:buNone/>
              </a:pPr>
              <a:r>
                <a:t/>
              </a:r>
              <a:endParaRPr sz="4000">
                <a:solidFill>
                  <a:srgbClr val="595959"/>
                </a:solidFill>
              </a:endParaRPr>
            </a:p>
            <a:p>
              <a:pPr indent="0" lvl="0" marL="95250" marR="0" rtl="0" algn="l">
                <a:spcBef>
                  <a:spcPts val="200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vero eos et accusam et justo duo Dolores et ea rebum.</a:t>
              </a:r>
              <a:endParaRPr sz="3500"/>
            </a:p>
            <a:p>
              <a:pPr indent="0" lvl="0" marL="95250" marR="0" rtl="0" algn="l">
                <a:lnSpc>
                  <a:spcPct val="110000"/>
                </a:lnSpc>
                <a:spcBef>
                  <a:spcPts val="0"/>
                </a:spcBef>
                <a:spcAft>
                  <a:spcPts val="0"/>
                </a:spcAft>
                <a:buNone/>
              </a:pPr>
              <a:r>
                <a:rPr b="0" i="0" lang="en-US" sz="3500" u="none" cap="none" strike="noStrike">
                  <a:solidFill>
                    <a:srgbClr val="595959"/>
                  </a:solidFill>
                  <a:latin typeface="Arial"/>
                  <a:ea typeface="Arial"/>
                  <a:cs typeface="Arial"/>
                  <a:sym typeface="Arial"/>
                </a:rPr>
                <a:t>Stet clita kasd gubergren, no sea takimata sanctus est Lorem ipsum dolor sit amet. Lorem ipsum dolor sit amet, consetetur sadipscing elitr, sed diam nonumy eirmod tempor invidunt ut labore et dolore magna aliquyam erat.</a:t>
              </a:r>
              <a:endParaRPr sz="3500"/>
            </a:p>
            <a:p>
              <a:pPr indent="0" lvl="0" marL="95250" marR="0" rtl="0" algn="l">
                <a:lnSpc>
                  <a:spcPct val="110000"/>
                </a:lnSpc>
                <a:spcBef>
                  <a:spcPts val="40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2" marR="0" rtl="0" algn="l">
                <a:lnSpc>
                  <a:spcPct val="110000"/>
                </a:lnSpc>
                <a:spcBef>
                  <a:spcPts val="400"/>
                </a:spcBef>
                <a:spcAft>
                  <a:spcPts val="0"/>
                </a:spcAft>
                <a:buNone/>
              </a:pPr>
              <a:r>
                <a:t/>
              </a:r>
              <a:endParaRPr sz="3500">
                <a:solidFill>
                  <a:srgbClr val="595959"/>
                </a:solidFill>
              </a:endParaRPr>
            </a:p>
            <a:p>
              <a:pPr indent="0" lvl="0" marL="163512" marR="0" rtl="0" algn="l">
                <a:lnSpc>
                  <a:spcPct val="110000"/>
                </a:lnSpc>
                <a:spcBef>
                  <a:spcPts val="400"/>
                </a:spcBef>
                <a:spcAft>
                  <a:spcPts val="0"/>
                </a:spcAft>
                <a:buNone/>
              </a:pPr>
              <a:r>
                <a:t/>
              </a:r>
              <a:endParaRPr sz="3500">
                <a:solidFill>
                  <a:srgbClr val="595959"/>
                </a:solidFill>
              </a:endParaRPr>
            </a:p>
            <a:p>
              <a:pPr indent="0" lvl="0" marL="163512" marR="0" rtl="0" algn="l">
                <a:lnSpc>
                  <a:spcPct val="110000"/>
                </a:lnSpc>
                <a:spcBef>
                  <a:spcPts val="400"/>
                </a:spcBef>
                <a:spcAft>
                  <a:spcPts val="0"/>
                </a:spcAft>
                <a:buNone/>
              </a:pPr>
              <a:r>
                <a:t/>
              </a:r>
              <a:endParaRPr sz="3500">
                <a:solidFill>
                  <a:srgbClr val="595959"/>
                </a:solidFill>
              </a:endParaRPr>
            </a:p>
            <a:p>
              <a:pPr indent="0" lvl="0" marL="163512" marR="0" rtl="0" algn="l">
                <a:lnSpc>
                  <a:spcPct val="110000"/>
                </a:lnSpc>
                <a:spcBef>
                  <a:spcPts val="400"/>
                </a:spcBef>
                <a:spcAft>
                  <a:spcPts val="0"/>
                </a:spcAft>
                <a:buNone/>
              </a:pPr>
              <a:r>
                <a:t/>
              </a:r>
              <a:endParaRPr sz="3500">
                <a:solidFill>
                  <a:srgbClr val="595959"/>
                </a:solidFill>
              </a:endParaRPr>
            </a:p>
            <a:p>
              <a:pPr indent="0" lvl="0" marL="163513" marR="0" rtl="0" algn="l">
                <a:lnSpc>
                  <a:spcPct val="110000"/>
                </a:lnSpc>
                <a:spcBef>
                  <a:spcPts val="400"/>
                </a:spcBef>
                <a:spcAft>
                  <a:spcPts val="0"/>
                </a:spcAft>
                <a:buNone/>
              </a:pPr>
              <a:r>
                <a:t/>
              </a:r>
              <a:endParaRPr sz="3500">
                <a:solidFill>
                  <a:srgbClr val="595959"/>
                </a:solidFil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t/>
              </a:r>
              <a:endParaRPr b="0" i="0" sz="3500" u="none" cap="none" strike="noStrike">
                <a:solidFill>
                  <a:srgbClr val="595959"/>
                </a:solidFill>
                <a:latin typeface="Arial"/>
                <a:ea typeface="Arial"/>
                <a:cs typeface="Arial"/>
                <a:sym typeface="Arial"/>
              </a:endParaRPr>
            </a:p>
            <a:p>
              <a:pPr indent="0" lvl="0" marL="163513" marR="0" rtl="0" algn="l">
                <a:lnSpc>
                  <a:spcPct val="110000"/>
                </a:lnSpc>
                <a:spcBef>
                  <a:spcPts val="40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indent="0" lvl="0" marL="163513" marR="0" rtl="0" algn="l">
                <a:lnSpc>
                  <a:spcPct val="110000"/>
                </a:lnSpc>
                <a:spcBef>
                  <a:spcPts val="400"/>
                </a:spcBef>
                <a:spcAft>
                  <a:spcPts val="0"/>
                </a:spcAft>
                <a:buNone/>
              </a:pPr>
              <a:r>
                <a:t/>
              </a:r>
              <a:endParaRPr b="0" i="0" sz="4000" u="none" cap="none" strike="noStrike">
                <a:solidFill>
                  <a:srgbClr val="595959"/>
                </a:solidFill>
                <a:latin typeface="Arial"/>
                <a:ea typeface="Arial"/>
                <a:cs typeface="Arial"/>
                <a:sym typeface="Arial"/>
              </a:endParaRPr>
            </a:p>
            <a:p>
              <a:pPr indent="0" lvl="0" marL="163513" marR="0" rtl="0" algn="l">
                <a:lnSpc>
                  <a:spcPct val="100000"/>
                </a:lnSpc>
                <a:spcBef>
                  <a:spcPts val="2400"/>
                </a:spcBef>
                <a:spcAft>
                  <a:spcPts val="0"/>
                </a:spcAft>
                <a:buNone/>
              </a:pPr>
              <a:r>
                <a:t/>
              </a:r>
              <a:endParaRPr b="0" i="0" sz="4000" u="none" cap="none" strike="noStrike">
                <a:solidFill>
                  <a:srgbClr val="3F3F3F"/>
                </a:solidFill>
                <a:latin typeface="Arial"/>
                <a:ea typeface="Arial"/>
                <a:cs typeface="Arial"/>
                <a:sym typeface="Arial"/>
              </a:endParaRPr>
            </a:p>
            <a:p>
              <a:pPr indent="0" lvl="0" marL="238684" marR="0" rtl="0" algn="l">
                <a:spcBef>
                  <a:spcPts val="2000"/>
                </a:spcBef>
                <a:spcAft>
                  <a:spcPts val="0"/>
                </a:spcAft>
                <a:buClr>
                  <a:schemeClr val="dk1"/>
                </a:buClr>
                <a:buSzPts val="4000"/>
                <a:buFont typeface="Arial"/>
                <a:buNone/>
              </a:pPr>
              <a:r>
                <a:t/>
              </a:r>
              <a:endParaRPr b="0" i="0" sz="4000" u="none" cap="none" strike="noStrike">
                <a:solidFill>
                  <a:srgbClr val="3F3F3F"/>
                </a:solidFill>
                <a:latin typeface="Arial"/>
                <a:ea typeface="Arial"/>
                <a:cs typeface="Arial"/>
                <a:sym typeface="Arial"/>
              </a:endParaRPr>
            </a:p>
            <a:p>
              <a:pPr indent="0" lvl="0" marL="0" marR="0" rtl="0" algn="l">
                <a:spcBef>
                  <a:spcPts val="2000"/>
                </a:spcBef>
                <a:spcAft>
                  <a:spcPts val="0"/>
                </a:spcAft>
                <a:buNone/>
              </a:pPr>
              <a:r>
                <a:t/>
              </a:r>
              <a:endParaRPr b="0" i="0" sz="4000" u="none" cap="none" strike="noStrike">
                <a:solidFill>
                  <a:srgbClr val="3F3F3F"/>
                </a:solidFill>
                <a:latin typeface="Arial"/>
                <a:ea typeface="Arial"/>
                <a:cs typeface="Arial"/>
                <a:sym typeface="Arial"/>
              </a:endParaRPr>
            </a:p>
            <a:p>
              <a:pPr indent="0" lvl="0" marL="0" marR="0" rtl="0" algn="l">
                <a:spcBef>
                  <a:spcPts val="2000"/>
                </a:spcBef>
                <a:spcAft>
                  <a:spcPts val="0"/>
                </a:spcAft>
                <a:buNone/>
              </a:pPr>
              <a:r>
                <a:t/>
              </a:r>
              <a:endParaRPr b="0" i="0" sz="4000" u="none" cap="none" strike="noStrike">
                <a:solidFill>
                  <a:srgbClr val="3F3F3F"/>
                </a:solidFill>
                <a:latin typeface="Arial"/>
                <a:ea typeface="Arial"/>
                <a:cs typeface="Arial"/>
                <a:sym typeface="Arial"/>
              </a:endParaRPr>
            </a:p>
          </p:txBody>
        </p:sp>
        <p:sp>
          <p:nvSpPr>
            <p:cNvPr id="88" name="Google Shape;88;p1"/>
            <p:cNvSpPr/>
            <p:nvPr/>
          </p:nvSpPr>
          <p:spPr>
            <a:xfrm>
              <a:off x="1022286" y="11215365"/>
              <a:ext cx="8368672" cy="7594511"/>
            </a:xfrm>
            <a:prstGeom prst="rect">
              <a:avLst/>
            </a:prstGeom>
            <a:solidFill>
              <a:schemeClr val="lt1">
                <a:alpha val="20000"/>
              </a:schemeClr>
            </a:solidFill>
            <a:ln cap="flat" cmpd="sng" w="38100">
              <a:solidFill>
                <a:srgbClr val="C29400"/>
              </a:solidFill>
              <a:prstDash val="solid"/>
              <a:round/>
              <a:headEnd len="sm" w="sm" type="none"/>
              <a:tailEnd len="sm" w="sm" type="none"/>
            </a:ln>
          </p:spPr>
          <p:txBody>
            <a:bodyPr anchorCtr="0" anchor="t" bIns="196050" lIns="196050" spcFirstLastPara="1" rIns="196050" wrap="square" tIns="196050">
              <a:noAutofit/>
            </a:bodyPr>
            <a:lstStyle/>
            <a:p>
              <a:pPr indent="0" lvl="0" marL="98425" marR="0" rtl="0" algn="l">
                <a:spcBef>
                  <a:spcPts val="0"/>
                </a:spcBef>
                <a:spcAft>
                  <a:spcPts val="0"/>
                </a:spcAft>
                <a:buNone/>
              </a:pPr>
              <a:r>
                <a:rPr b="1" i="0" lang="en-US" sz="5400" u="none" cap="none" strike="noStrike">
                  <a:solidFill>
                    <a:srgbClr val="3F3F3F"/>
                  </a:solidFill>
                  <a:latin typeface="Montserrat"/>
                  <a:ea typeface="Montserrat"/>
                  <a:cs typeface="Montserrat"/>
                  <a:sym typeface="Montserrat"/>
                </a:rPr>
                <a:t>MATERIALES Y MÉTODOS</a:t>
              </a:r>
              <a:endParaRPr b="1" i="0" sz="5400" u="none" cap="none" strike="noStrike">
                <a:solidFill>
                  <a:srgbClr val="3F3F3F"/>
                </a:solidFill>
                <a:latin typeface="Montserrat"/>
                <a:ea typeface="Montserrat"/>
                <a:cs typeface="Montserrat"/>
                <a:sym typeface="Montserrat"/>
              </a:endParaRPr>
            </a:p>
            <a:p>
              <a:pPr indent="0" lvl="0" marL="98425" marR="0" rtl="0" algn="l">
                <a:spcBef>
                  <a:spcPts val="200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indent="-539750" lvl="0" marL="669925" marR="0" rtl="0" algn="l">
                <a:spcBef>
                  <a:spcPts val="2000"/>
                </a:spcBef>
                <a:spcAft>
                  <a:spcPts val="0"/>
                </a:spcAft>
                <a:buClr>
                  <a:srgbClr val="595959"/>
                </a:buClr>
                <a:buSzPts val="3500"/>
                <a:buFont typeface="Arial"/>
                <a:buChar char="•"/>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indent="-539750" lvl="0" marL="735013" marR="0" rtl="0" algn="l">
                <a:lnSpc>
                  <a:spcPct val="100000"/>
                </a:lnSpc>
                <a:spcBef>
                  <a:spcPts val="2000"/>
                </a:spcBef>
                <a:spcAft>
                  <a:spcPts val="0"/>
                </a:spcAft>
                <a:buClr>
                  <a:srgbClr val="595959"/>
                </a:buClr>
                <a:buSzPts val="3500"/>
                <a:buFont typeface="Arial"/>
                <a:buChar char="•"/>
              </a:pPr>
              <a:r>
                <a:rPr b="0" i="0" lang="en-US" sz="3500" u="none" cap="none" strike="noStrike">
                  <a:solidFill>
                    <a:srgbClr val="595959"/>
                  </a:solidFill>
                  <a:latin typeface="Arial"/>
                  <a:ea typeface="Arial"/>
                  <a:cs typeface="Arial"/>
                  <a:sym typeface="Arial"/>
                </a:rPr>
                <a:t>At vero eos et accusam et justo duo Dolores et ea rebum.</a:t>
              </a:r>
              <a:endParaRPr sz="3500"/>
            </a:p>
            <a:p>
              <a:pPr indent="-539750" lvl="0" marL="735013" marR="0" rtl="0" algn="l">
                <a:lnSpc>
                  <a:spcPct val="100000"/>
                </a:lnSpc>
                <a:spcBef>
                  <a:spcPts val="2000"/>
                </a:spcBef>
                <a:spcAft>
                  <a:spcPts val="0"/>
                </a:spcAft>
                <a:buClr>
                  <a:srgbClr val="595959"/>
                </a:buClr>
                <a:buSzPts val="3500"/>
                <a:buFont typeface="Arial"/>
                <a:buChar char="•"/>
              </a:pPr>
              <a:r>
                <a:rPr b="0" i="0" lang="en-US" sz="3500" u="none" cap="none" strike="noStrike">
                  <a:solidFill>
                    <a:srgbClr val="595959"/>
                  </a:solidFill>
                  <a:latin typeface="Arial"/>
                  <a:ea typeface="Arial"/>
                  <a:cs typeface="Arial"/>
                  <a:sym typeface="Arial"/>
                </a:rPr>
                <a:t>Stet clita kasd gubergren, no sea takimata sanctus est Lorem ipsum dolor sit amet.</a:t>
              </a:r>
              <a:endParaRPr b="0" i="0" sz="3500" u="none" cap="none" strike="noStrike">
                <a:solidFill>
                  <a:srgbClr val="595959"/>
                </a:solidFill>
                <a:latin typeface="Arial"/>
                <a:ea typeface="Arial"/>
                <a:cs typeface="Arial"/>
                <a:sym typeface="Arial"/>
              </a:endParaRPr>
            </a:p>
            <a:p>
              <a:pPr indent="0" lvl="0" marL="98425" marR="0" rtl="0" algn="l">
                <a:spcBef>
                  <a:spcPts val="2000"/>
                </a:spcBef>
                <a:spcAft>
                  <a:spcPts val="0"/>
                </a:spcAft>
                <a:buNone/>
              </a:pPr>
              <a:r>
                <a:t/>
              </a:r>
              <a:endParaRPr b="1" i="0" sz="4000" u="none" cap="none" strike="noStrike">
                <a:solidFill>
                  <a:srgbClr val="595959"/>
                </a:solidFill>
                <a:latin typeface="Arial"/>
                <a:ea typeface="Arial"/>
                <a:cs typeface="Arial"/>
                <a:sym typeface="Arial"/>
              </a:endParaRPr>
            </a:p>
            <a:p>
              <a:pPr indent="0" lvl="0" marL="98425" marR="0" rtl="0" algn="l">
                <a:spcBef>
                  <a:spcPts val="2000"/>
                </a:spcBef>
                <a:spcAft>
                  <a:spcPts val="0"/>
                </a:spcAft>
                <a:buNone/>
              </a:pPr>
              <a:r>
                <a:t/>
              </a:r>
              <a:endParaRPr b="0" i="0" sz="4000" u="none" cap="none" strike="noStrike">
                <a:solidFill>
                  <a:srgbClr val="595959"/>
                </a:solidFill>
                <a:latin typeface="Arial"/>
                <a:ea typeface="Arial"/>
                <a:cs typeface="Arial"/>
                <a:sym typeface="Arial"/>
              </a:endParaRPr>
            </a:p>
            <a:p>
              <a:pPr indent="-208286" lvl="0" marL="208286" marR="0" rtl="0" algn="l">
                <a:spcBef>
                  <a:spcPts val="2700"/>
                </a:spcBef>
                <a:spcAft>
                  <a:spcPts val="0"/>
                </a:spcAft>
                <a:buNone/>
              </a:pPr>
              <a:r>
                <a:t/>
              </a:r>
              <a:endParaRPr b="1" i="0" sz="5400" u="none" cap="none" strike="noStrike">
                <a:solidFill>
                  <a:srgbClr val="3F3F3F"/>
                </a:solidFill>
                <a:latin typeface="Arial"/>
                <a:ea typeface="Arial"/>
                <a:cs typeface="Arial"/>
                <a:sym typeface="Arial"/>
              </a:endParaRPr>
            </a:p>
            <a:p>
              <a:pPr indent="-208286" lvl="0" marL="208286" marR="0" rtl="0" algn="l">
                <a:spcBef>
                  <a:spcPts val="0"/>
                </a:spcBef>
                <a:spcAft>
                  <a:spcPts val="0"/>
                </a:spcAft>
                <a:buNone/>
              </a:pPr>
              <a:r>
                <a:t/>
              </a:r>
              <a:endParaRPr b="0" i="0" sz="4000" u="none" cap="none" strike="noStrike">
                <a:solidFill>
                  <a:srgbClr val="3F3F3F"/>
                </a:solidFill>
                <a:latin typeface="Arial"/>
                <a:ea typeface="Arial"/>
                <a:cs typeface="Arial"/>
                <a:sym typeface="Arial"/>
              </a:endParaRPr>
            </a:p>
          </p:txBody>
        </p:sp>
        <p:sp>
          <p:nvSpPr>
            <p:cNvPr id="89" name="Google Shape;89;p1"/>
            <p:cNvSpPr/>
            <p:nvPr/>
          </p:nvSpPr>
          <p:spPr>
            <a:xfrm>
              <a:off x="22181364" y="10920163"/>
              <a:ext cx="8367900" cy="1864800"/>
            </a:xfrm>
            <a:prstGeom prst="rect">
              <a:avLst/>
            </a:prstGeom>
            <a:solidFill>
              <a:schemeClr val="lt1">
                <a:alpha val="20000"/>
              </a:schemeClr>
            </a:solidFill>
            <a:ln cap="flat" cmpd="sng" w="38100">
              <a:solidFill>
                <a:srgbClr val="0070C0"/>
              </a:solidFill>
              <a:prstDash val="solid"/>
              <a:miter lim="800000"/>
              <a:headEnd len="sm" w="sm" type="none"/>
              <a:tailEnd len="sm" w="sm" type="none"/>
            </a:ln>
          </p:spPr>
          <p:txBody>
            <a:bodyPr anchorCtr="0" anchor="t" bIns="196050" lIns="196050" spcFirstLastPara="1" rIns="196050" wrap="square" tIns="196050">
              <a:noAutofit/>
            </a:bodyPr>
            <a:lstStyle/>
            <a:p>
              <a:pPr indent="0" lvl="0" marL="0" marR="0" rtl="0" algn="l">
                <a:spcBef>
                  <a:spcPts val="0"/>
                </a:spcBef>
                <a:spcAft>
                  <a:spcPts val="0"/>
                </a:spcAft>
                <a:buNone/>
              </a:pPr>
              <a:r>
                <a:rPr b="1" i="0" lang="en-US" sz="5400" u="none" cap="none" strike="noStrike">
                  <a:solidFill>
                    <a:srgbClr val="3F3F3F"/>
                  </a:solidFill>
                  <a:latin typeface="Montserrat"/>
                  <a:ea typeface="Montserrat"/>
                  <a:cs typeface="Montserrat"/>
                  <a:sym typeface="Montserrat"/>
                </a:rPr>
                <a:t>AGRADECIMIENTOS Y FINANCIAMIENTO</a:t>
              </a:r>
              <a:endParaRPr i="0" sz="5400" u="none" cap="none" strike="noStrike">
                <a:solidFill>
                  <a:srgbClr val="3F3F3F"/>
                </a:solidFill>
                <a:latin typeface="Montserrat"/>
                <a:ea typeface="Montserrat"/>
                <a:cs typeface="Montserrat"/>
                <a:sym typeface="Montserrat"/>
              </a:endParaRPr>
            </a:p>
            <a:p>
              <a:pPr indent="0" lvl="0" marL="0" marR="0" rtl="0" algn="l">
                <a:spcBef>
                  <a:spcPts val="0"/>
                </a:spcBef>
                <a:spcAft>
                  <a:spcPts val="0"/>
                </a:spcAft>
                <a:buNone/>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solidFill>
                  <a:srgbClr val="3F3F3F"/>
                </a:solidFill>
                <a:latin typeface="Arial"/>
                <a:ea typeface="Arial"/>
                <a:cs typeface="Arial"/>
                <a:sym typeface="Arial"/>
              </a:endParaRPr>
            </a:p>
            <a:p>
              <a:pPr indent="0" lvl="0" marL="0" marR="0" rtl="0" algn="l">
                <a:spcBef>
                  <a:spcPts val="0"/>
                </a:spcBef>
                <a:spcAft>
                  <a:spcPts val="0"/>
                </a:spcAft>
                <a:buNone/>
              </a:pPr>
              <a:r>
                <a:t/>
              </a:r>
              <a:endParaRPr sz="4000">
                <a:solidFill>
                  <a:srgbClr val="3F3F3F"/>
                </a:solidFill>
                <a:latin typeface="Arial"/>
                <a:ea typeface="Arial"/>
                <a:cs typeface="Arial"/>
                <a:sym typeface="Arial"/>
              </a:endParaRPr>
            </a:p>
          </p:txBody>
        </p:sp>
        <p:sp>
          <p:nvSpPr>
            <p:cNvPr id="90" name="Google Shape;90;p1"/>
            <p:cNvSpPr txBox="1"/>
            <p:nvPr/>
          </p:nvSpPr>
          <p:spPr>
            <a:xfrm>
              <a:off x="22171665" y="12894933"/>
              <a:ext cx="8377500" cy="5904300"/>
            </a:xfrm>
            <a:prstGeom prst="rect">
              <a:avLst/>
            </a:prstGeom>
            <a:solidFill>
              <a:schemeClr val="lt1">
                <a:alpha val="20000"/>
              </a:schemeClr>
            </a:solidFill>
            <a:ln cap="flat" cmpd="sng" w="38100">
              <a:solidFill>
                <a:srgbClr val="DEDEDE"/>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4800"/>
                <a:buFont typeface="Arial"/>
                <a:buNone/>
              </a:pPr>
              <a:r>
                <a:rPr b="1" lang="en-US" sz="5400" u="none" cap="none">
                  <a:solidFill>
                    <a:srgbClr val="3F3F3F"/>
                  </a:solidFill>
                  <a:latin typeface="Montserrat"/>
                  <a:ea typeface="Montserrat"/>
                  <a:cs typeface="Montserrat"/>
                  <a:sym typeface="Montserrat"/>
                </a:rPr>
                <a:t>REFERENCIAS</a:t>
              </a:r>
              <a:endParaRPr sz="2000">
                <a:latin typeface="Montserrat"/>
                <a:ea typeface="Montserrat"/>
                <a:cs typeface="Montserrat"/>
                <a:sym typeface="Montserrat"/>
              </a:endParaRPr>
            </a:p>
            <a:p>
              <a:pPr indent="-685800" lvl="0" marL="841375" marR="0" rtl="0" algn="l">
                <a:lnSpc>
                  <a:spcPct val="100000"/>
                </a:lnSpc>
                <a:spcBef>
                  <a:spcPts val="2200"/>
                </a:spcBef>
                <a:spcAft>
                  <a:spcPts val="0"/>
                </a:spcAft>
                <a:buClr>
                  <a:srgbClr val="595959"/>
                </a:buClr>
                <a:buSzPts val="3500"/>
                <a:buFont typeface="Calibri"/>
                <a:buAutoNum type="arabicPeriod"/>
              </a:pPr>
              <a:r>
                <a:rPr b="0" i="0" lang="en-US" sz="3500" u="none" cap="none" strike="noStrik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indent="-685800" lvl="0" marL="906463" marR="0" rtl="0" algn="l">
                <a:lnSpc>
                  <a:spcPct val="100000"/>
                </a:lnSpc>
                <a:spcBef>
                  <a:spcPts val="2200"/>
                </a:spcBef>
                <a:spcAft>
                  <a:spcPts val="0"/>
                </a:spcAft>
                <a:buClr>
                  <a:srgbClr val="595959"/>
                </a:buClr>
                <a:buSzPts val="3500"/>
                <a:buFont typeface="Calibri"/>
                <a:buAutoNum type="arabicPeriod"/>
              </a:pPr>
              <a:r>
                <a:rPr b="0" i="0" lang="en-US" sz="3500" u="none" cap="none" strike="noStrike">
                  <a:solidFill>
                    <a:srgbClr val="595959"/>
                  </a:solidFill>
                  <a:latin typeface="Arial"/>
                  <a:ea typeface="Arial"/>
                  <a:cs typeface="Arial"/>
                  <a:sym typeface="Arial"/>
                </a:rPr>
                <a:t>At vero eos et accusam et justo duo Dolores et ea rebum.</a:t>
              </a:r>
              <a:endParaRPr sz="3500"/>
            </a:p>
            <a:p>
              <a:pPr indent="-685800" lvl="0" marL="906463" marR="0" rtl="0" algn="l">
                <a:lnSpc>
                  <a:spcPct val="100000"/>
                </a:lnSpc>
                <a:spcBef>
                  <a:spcPts val="2200"/>
                </a:spcBef>
                <a:spcAft>
                  <a:spcPts val="0"/>
                </a:spcAft>
                <a:buClr>
                  <a:srgbClr val="595959"/>
                </a:buClr>
                <a:buSzPts val="3500"/>
                <a:buFont typeface="Calibri"/>
                <a:buAutoNum type="arabicPeriod"/>
              </a:pPr>
              <a:r>
                <a:rPr b="0" i="0" lang="en-US" sz="3500" u="none" cap="none" strike="noStrike">
                  <a:solidFill>
                    <a:srgbClr val="595959"/>
                  </a:solidFill>
                  <a:latin typeface="Arial"/>
                  <a:ea typeface="Arial"/>
                  <a:cs typeface="Arial"/>
                  <a:sym typeface="Arial"/>
                </a:rPr>
                <a:t>Stet clita kasd gubergren, no sea takimata sanctus est Lorem ipsum dolor sit amet.</a:t>
              </a:r>
              <a:endParaRPr sz="3500"/>
            </a:p>
            <a:p>
              <a:pPr indent="0" lvl="0" marL="0" marR="0" rtl="0" algn="l">
                <a:spcBef>
                  <a:spcPts val="0"/>
                </a:spcBef>
                <a:spcAft>
                  <a:spcPts val="0"/>
                </a:spcAft>
                <a:buClr>
                  <a:schemeClr val="dk1"/>
                </a:buClr>
                <a:buSzPts val="4400"/>
                <a:buFont typeface="Arial"/>
                <a:buNone/>
              </a:pPr>
              <a:r>
                <a:t/>
              </a:r>
              <a:endParaRPr b="0" sz="4000" u="none">
                <a:solidFill>
                  <a:srgbClr val="3F3F3F"/>
                </a:solidFill>
                <a:latin typeface="Arial"/>
                <a:ea typeface="Arial"/>
                <a:cs typeface="Arial"/>
                <a:sym typeface="Arial"/>
              </a:endParaRPr>
            </a:p>
          </p:txBody>
        </p:sp>
      </p:grpSp>
      <p:sp>
        <p:nvSpPr>
          <p:cNvPr id="91" name="Google Shape;91;p1"/>
          <p:cNvSpPr txBox="1"/>
          <p:nvPr/>
        </p:nvSpPr>
        <p:spPr>
          <a:xfrm>
            <a:off x="18865142" y="3551123"/>
            <a:ext cx="184731" cy="2368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939">
              <a:solidFill>
                <a:schemeClr val="dk1"/>
              </a:solidFill>
              <a:latin typeface="Arial"/>
              <a:ea typeface="Arial"/>
              <a:cs typeface="Arial"/>
              <a:sym typeface="Arial"/>
            </a:endParaRPr>
          </a:p>
        </p:txBody>
      </p:sp>
      <p:sp>
        <p:nvSpPr>
          <p:cNvPr id="92" name="Google Shape;92;p1"/>
          <p:cNvSpPr txBox="1"/>
          <p:nvPr/>
        </p:nvSpPr>
        <p:spPr>
          <a:xfrm>
            <a:off x="27486418" y="848911"/>
            <a:ext cx="3594900" cy="839100"/>
          </a:xfrm>
          <a:prstGeom prst="rect">
            <a:avLst/>
          </a:prstGeom>
          <a:solidFill>
            <a:schemeClr val="lt1">
              <a:alpha val="20000"/>
            </a:schemeClr>
          </a:solidFill>
          <a:ln cap="flat" cmpd="sng" w="9525">
            <a:solidFill>
              <a:schemeClr val="accent1"/>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2800"/>
              <a:buFont typeface="Arial"/>
              <a:buNone/>
            </a:pPr>
            <a:r>
              <a:rPr b="1" lang="en-US" sz="2800" u="none" cap="none">
                <a:solidFill>
                  <a:srgbClr val="3F3F3F"/>
                </a:solidFill>
                <a:latin typeface="Montserrat"/>
                <a:ea typeface="Montserrat"/>
                <a:cs typeface="Montserrat"/>
                <a:sym typeface="Montserrat"/>
              </a:rPr>
              <a:t>CLAVE ASIGNADA</a:t>
            </a:r>
            <a:endParaRPr b="1" sz="2800" u="none" cap="none">
              <a:solidFill>
                <a:srgbClr val="3F3F3F"/>
              </a:solidFill>
              <a:latin typeface="Montserrat"/>
              <a:ea typeface="Montserrat"/>
              <a:cs typeface="Montserrat"/>
              <a:sym typeface="Montserrat"/>
            </a:endParaRPr>
          </a:p>
        </p:txBody>
      </p:sp>
      <p:grpSp>
        <p:nvGrpSpPr>
          <p:cNvPr id="93" name="Google Shape;93;p1"/>
          <p:cNvGrpSpPr/>
          <p:nvPr/>
        </p:nvGrpSpPr>
        <p:grpSpPr>
          <a:xfrm>
            <a:off x="6034130" y="255575"/>
            <a:ext cx="20140443" cy="4787257"/>
            <a:chOff x="5011482" y="86854"/>
            <a:chExt cx="23367600" cy="3871631"/>
          </a:xfrm>
        </p:grpSpPr>
        <p:sp>
          <p:nvSpPr>
            <p:cNvPr id="94" name="Google Shape;94;p1"/>
            <p:cNvSpPr txBox="1"/>
            <p:nvPr/>
          </p:nvSpPr>
          <p:spPr>
            <a:xfrm>
              <a:off x="5011483" y="2489684"/>
              <a:ext cx="22589400" cy="1468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aseline="30000" lang="en-US" sz="2600">
                  <a:solidFill>
                    <a:srgbClr val="1E0432"/>
                  </a:solidFill>
                </a:rPr>
                <a:t>1</a:t>
              </a:r>
              <a:r>
                <a:rPr lang="en-US" sz="2600">
                  <a:solidFill>
                    <a:srgbClr val="1E0432"/>
                  </a:solidFill>
                </a:rPr>
                <a:t> </a:t>
              </a:r>
              <a:r>
                <a:rPr lang="en-US" sz="2200">
                  <a:solidFill>
                    <a:srgbClr val="1E0432"/>
                  </a:solidFill>
                </a:rPr>
                <a:t>División o Departamento, Facultad, Universidad. Ubicación (Calle no. #, Colonia, Municipio, Estado, País, Código Postal); </a:t>
              </a:r>
              <a:r>
                <a:rPr baseline="30000" lang="en-US" sz="2200">
                  <a:solidFill>
                    <a:srgbClr val="1E0432"/>
                  </a:solidFill>
                </a:rPr>
                <a:t>2</a:t>
              </a:r>
              <a:r>
                <a:rPr lang="en-US" sz="2200">
                  <a:solidFill>
                    <a:srgbClr val="1E0432"/>
                  </a:solidFill>
                </a:rPr>
                <a:t> División o Departamento, Facultad, Universidad. Ubicación (Calle no. #, Colonia, Municipio, Estado, País, Código Postal) ); </a:t>
              </a:r>
              <a:r>
                <a:rPr baseline="30000" lang="en-US" sz="2200">
                  <a:solidFill>
                    <a:srgbClr val="1E0432"/>
                  </a:solidFill>
                </a:rPr>
                <a:t>3 </a:t>
              </a:r>
              <a:r>
                <a:rPr lang="en-US" sz="2200">
                  <a:solidFill>
                    <a:srgbClr val="1E0432"/>
                  </a:solidFill>
                </a:rPr>
                <a:t>División o Departamento, Facultad, Universidad. Ubicación (Calle no. #, Colonia, Municipio, Estado, País, Código Postal)</a:t>
              </a:r>
              <a:endParaRPr sz="1600"/>
            </a:p>
            <a:p>
              <a:pPr indent="0" lvl="0" marL="0" marR="0" rtl="0" algn="ctr">
                <a:spcBef>
                  <a:spcPts val="0"/>
                </a:spcBef>
                <a:spcAft>
                  <a:spcPts val="0"/>
                </a:spcAft>
                <a:buNone/>
              </a:pPr>
              <a:r>
                <a:t/>
              </a:r>
              <a:endParaRPr b="1" sz="2100" cap="none">
                <a:solidFill>
                  <a:schemeClr val="dk1"/>
                </a:solidFill>
              </a:endParaRPr>
            </a:p>
            <a:p>
              <a:pPr indent="0" lvl="0" marL="0" marR="0" rtl="0" algn="ctr">
                <a:spcBef>
                  <a:spcPts val="0"/>
                </a:spcBef>
                <a:spcAft>
                  <a:spcPts val="0"/>
                </a:spcAft>
                <a:buNone/>
              </a:pPr>
              <a:r>
                <a:rPr b="1" lang="en-US" sz="2100" cap="none">
                  <a:solidFill>
                    <a:schemeClr val="dk1"/>
                  </a:solidFill>
                </a:rPr>
                <a:t>INFORMACIÓN DE CONTACTO: C</a:t>
              </a:r>
              <a:r>
                <a:rPr b="1" lang="en-US" sz="2100">
                  <a:solidFill>
                    <a:schemeClr val="dk1"/>
                  </a:solidFill>
                </a:rPr>
                <a:t>orreo(s) electrónico(s)</a:t>
              </a:r>
              <a:endParaRPr b="1" sz="2500">
                <a:solidFill>
                  <a:schemeClr val="dk1"/>
                </a:solidFill>
              </a:endParaRPr>
            </a:p>
          </p:txBody>
        </p:sp>
        <p:sp>
          <p:nvSpPr>
            <p:cNvPr id="95" name="Google Shape;95;p1"/>
            <p:cNvSpPr txBox="1"/>
            <p:nvPr/>
          </p:nvSpPr>
          <p:spPr>
            <a:xfrm>
              <a:off x="5011482" y="86854"/>
              <a:ext cx="23367600" cy="2402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400"/>
                <a:buFont typeface="Arial"/>
                <a:buNone/>
              </a:pPr>
              <a:r>
                <a:rPr b="1" lang="en-US" sz="5400" u="none">
                  <a:solidFill>
                    <a:schemeClr val="dk1"/>
                  </a:solidFill>
                </a:rPr>
                <a:t>T</a:t>
              </a:r>
              <a:r>
                <a:rPr b="1" lang="en-US" sz="5400" u="none">
                  <a:solidFill>
                    <a:schemeClr val="dk1"/>
                  </a:solidFill>
                  <a:latin typeface="Montserrat"/>
                  <a:ea typeface="Montserrat"/>
                  <a:cs typeface="Montserrat"/>
                  <a:sym typeface="Montserrat"/>
                </a:rPr>
                <a:t>ÍTULO DEL P</a:t>
              </a:r>
              <a:r>
                <a:rPr b="1" lang="en-US" sz="5400">
                  <a:solidFill>
                    <a:schemeClr val="dk1"/>
                  </a:solidFill>
                  <a:latin typeface="Montserrat"/>
                  <a:ea typeface="Montserrat"/>
                  <a:cs typeface="Montserrat"/>
                  <a:sym typeface="Montserrat"/>
                </a:rPr>
                <a:t>Ó</a:t>
              </a:r>
              <a:r>
                <a:rPr b="1" lang="en-US" sz="5400" u="none">
                  <a:solidFill>
                    <a:schemeClr val="dk1"/>
                  </a:solidFill>
                  <a:latin typeface="Montserrat"/>
                  <a:ea typeface="Montserrat"/>
                  <a:cs typeface="Montserrat"/>
                  <a:sym typeface="Montserrat"/>
                </a:rPr>
                <a:t>STER ACADÉMICO PARA EL CONGRESO (NO MAYOR A 25 PALABRAS)</a:t>
              </a:r>
              <a:endParaRPr b="1" sz="4000" u="non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rgbClr val="1E0432"/>
                </a:buClr>
                <a:buSzPts val="3200"/>
                <a:buFont typeface="Arial"/>
                <a:buNone/>
              </a:pPr>
              <a:r>
                <a:rPr b="1" lang="en-US" sz="3200" u="none">
                  <a:solidFill>
                    <a:srgbClr val="1E0432"/>
                  </a:solidFill>
                  <a:latin typeface="Montserrat"/>
                  <a:ea typeface="Montserrat"/>
                  <a:cs typeface="Montserrat"/>
                  <a:sym typeface="Montserrat"/>
                </a:rPr>
                <a:t>Nombre seguido de apellidos del primer autor</a:t>
              </a:r>
              <a:r>
                <a:rPr b="1" baseline="30000" lang="en-US" sz="3200" u="none">
                  <a:solidFill>
                    <a:srgbClr val="1E0432"/>
                  </a:solidFill>
                  <a:latin typeface="Montserrat"/>
                  <a:ea typeface="Montserrat"/>
                  <a:cs typeface="Montserrat"/>
                  <a:sym typeface="Montserrat"/>
                </a:rPr>
                <a:t>1</a:t>
              </a:r>
              <a:r>
                <a:rPr b="1" lang="en-US" sz="3200" u="none">
                  <a:solidFill>
                    <a:srgbClr val="1E0432"/>
                  </a:solidFill>
                  <a:latin typeface="Montserrat"/>
                  <a:ea typeface="Montserrat"/>
                  <a:cs typeface="Montserrat"/>
                  <a:sym typeface="Montserrat"/>
                </a:rPr>
                <a:t>, Nombre seguido de apellidos del segundo autor</a:t>
              </a:r>
              <a:r>
                <a:rPr b="1" baseline="30000" lang="en-US" sz="3200" u="none">
                  <a:solidFill>
                    <a:srgbClr val="1E0432"/>
                  </a:solidFill>
                  <a:latin typeface="Montserrat"/>
                  <a:ea typeface="Montserrat"/>
                  <a:cs typeface="Montserrat"/>
                  <a:sym typeface="Montserrat"/>
                </a:rPr>
                <a:t>2</a:t>
              </a:r>
              <a:r>
                <a:rPr b="1" lang="en-US" sz="3200" u="none">
                  <a:solidFill>
                    <a:srgbClr val="1E0432"/>
                  </a:solidFill>
                  <a:latin typeface="Montserrat"/>
                  <a:ea typeface="Montserrat"/>
                  <a:cs typeface="Montserrat"/>
                  <a:sym typeface="Montserrat"/>
                </a:rPr>
                <a:t>, Nombre seguido de apellidos del tercer autor</a:t>
              </a:r>
              <a:r>
                <a:rPr b="1" baseline="30000" lang="en-US" sz="3200" u="none">
                  <a:solidFill>
                    <a:srgbClr val="1E0432"/>
                  </a:solidFill>
                  <a:latin typeface="Montserrat"/>
                  <a:ea typeface="Montserrat"/>
                  <a:cs typeface="Montserrat"/>
                  <a:sym typeface="Montserrat"/>
                </a:rPr>
                <a:t>3</a:t>
              </a:r>
              <a:endParaRPr>
                <a:latin typeface="Montserrat"/>
                <a:ea typeface="Montserrat"/>
                <a:cs typeface="Montserrat"/>
                <a:sym typeface="Montserrat"/>
              </a:endParaRPr>
            </a:p>
          </p:txBody>
        </p:sp>
      </p:grpSp>
      <p:sp>
        <p:nvSpPr>
          <p:cNvPr id="96" name="Google Shape;96;p1"/>
          <p:cNvSpPr/>
          <p:nvPr/>
        </p:nvSpPr>
        <p:spPr>
          <a:xfrm>
            <a:off x="0" y="40694876"/>
            <a:ext cx="32399400" cy="2505900"/>
          </a:xfrm>
          <a:prstGeom prst="rect">
            <a:avLst/>
          </a:prstGeom>
          <a:solidFill>
            <a:schemeClr val="accent1"/>
          </a:solidFill>
          <a:ln cap="flat" cmpd="sng" w="12700">
            <a:solidFill>
              <a:srgbClr val="2F64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a:solidFill>
                  <a:schemeClr val="lt1"/>
                </a:solidFill>
                <a:latin typeface="Arial"/>
                <a:ea typeface="Arial"/>
                <a:cs typeface="Arial"/>
                <a:sym typeface="Arial"/>
              </a:rPr>
              <a:t>Elementos adicionales: Códigos QR de la investigación, el artículo en extenso o los investigadores, Logos de fuentes de financiamiento o patrocinadores, etc.</a:t>
            </a:r>
            <a:endParaRPr b="1" sz="3200">
              <a:solidFill>
                <a:schemeClr val="lt1"/>
              </a:solidFill>
              <a:latin typeface="Arial"/>
              <a:ea typeface="Arial"/>
              <a:cs typeface="Arial"/>
              <a:sym typeface="Arial"/>
            </a:endParaRPr>
          </a:p>
        </p:txBody>
      </p:sp>
      <p:grpSp>
        <p:nvGrpSpPr>
          <p:cNvPr id="97" name="Google Shape;97;p1"/>
          <p:cNvGrpSpPr/>
          <p:nvPr/>
        </p:nvGrpSpPr>
        <p:grpSpPr>
          <a:xfrm>
            <a:off x="897613" y="-521499"/>
            <a:ext cx="5765364" cy="5431440"/>
            <a:chOff x="153245" y="-1372212"/>
            <a:chExt cx="5331882" cy="5356978"/>
          </a:xfrm>
        </p:grpSpPr>
        <p:sp>
          <p:nvSpPr>
            <p:cNvPr id="98" name="Google Shape;98;p1"/>
            <p:cNvSpPr txBox="1"/>
            <p:nvPr/>
          </p:nvSpPr>
          <p:spPr>
            <a:xfrm>
              <a:off x="153245" y="2214765"/>
              <a:ext cx="5210700" cy="1770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6000"/>
                <a:buFont typeface="Arial"/>
                <a:buNone/>
              </a:pPr>
              <a:r>
                <a:rPr b="1" lang="en-US" sz="6000" u="none" cap="none">
                  <a:solidFill>
                    <a:srgbClr val="3F3F3F"/>
                  </a:solidFill>
                  <a:latin typeface="Arial"/>
                  <a:ea typeface="Arial"/>
                  <a:cs typeface="Arial"/>
                  <a:sym typeface="Arial"/>
                </a:rPr>
                <a:t>ESCUDO </a:t>
              </a:r>
              <a:endParaRPr/>
            </a:p>
            <a:p>
              <a:pPr indent="0" lvl="0" marL="0" marR="0" rtl="0" algn="l">
                <a:spcBef>
                  <a:spcPts val="0"/>
                </a:spcBef>
                <a:spcAft>
                  <a:spcPts val="0"/>
                </a:spcAft>
                <a:buClr>
                  <a:srgbClr val="3F3F3F"/>
                </a:buClr>
                <a:buSzPts val="6000"/>
                <a:buFont typeface="Arial"/>
                <a:buNone/>
              </a:pPr>
              <a:r>
                <a:rPr b="0" lang="en-US" sz="6000" u="none" cap="none">
                  <a:solidFill>
                    <a:srgbClr val="3F3F3F"/>
                  </a:solidFill>
                  <a:latin typeface="Arial"/>
                  <a:ea typeface="Arial"/>
                  <a:cs typeface="Arial"/>
                  <a:sym typeface="Arial"/>
                </a:rPr>
                <a:t>INSTITUCIÓN</a:t>
              </a:r>
              <a:endParaRPr b="0" sz="3200" u="none">
                <a:solidFill>
                  <a:srgbClr val="3F3F3F"/>
                </a:solidFill>
                <a:latin typeface="Arial"/>
                <a:ea typeface="Arial"/>
                <a:cs typeface="Arial"/>
                <a:sym typeface="Arial"/>
              </a:endParaRPr>
            </a:p>
          </p:txBody>
        </p:sp>
        <p:pic>
          <p:nvPicPr>
            <p:cNvPr descr="Assorted circles" id="99" name="Google Shape;99;p1"/>
            <p:cNvPicPr preferRelativeResize="0"/>
            <p:nvPr/>
          </p:nvPicPr>
          <p:blipFill rotWithShape="1">
            <a:blip r:embed="rId3">
              <a:alphaModFix/>
            </a:blip>
            <a:srcRect b="0" l="0" r="0" t="0"/>
            <a:stretch/>
          </p:blipFill>
          <p:spPr>
            <a:xfrm rot="-428019">
              <a:off x="878721" y="-1118399"/>
              <a:ext cx="4355994" cy="4304437"/>
            </a:xfrm>
            <a:prstGeom prst="rect">
              <a:avLst/>
            </a:prstGeom>
            <a:noFill/>
            <a:ln>
              <a:noFill/>
            </a:ln>
          </p:spPr>
        </p:pic>
      </p:grpSp>
      <p:pic>
        <p:nvPicPr>
          <p:cNvPr descr="A picture containing text&#10;&#10;Description automatically generated" id="100" name="Google Shape;100;p1"/>
          <p:cNvPicPr preferRelativeResize="0"/>
          <p:nvPr/>
        </p:nvPicPr>
        <p:blipFill rotWithShape="1">
          <a:blip r:embed="rId4">
            <a:alphaModFix/>
          </a:blip>
          <a:srcRect b="11627" l="5000" r="4326" t="14534"/>
          <a:stretch/>
        </p:blipFill>
        <p:spPr>
          <a:xfrm>
            <a:off x="25501299" y="1907963"/>
            <a:ext cx="6898002" cy="3011736"/>
          </a:xfrm>
          <a:prstGeom prst="rect">
            <a:avLst/>
          </a:prstGeom>
          <a:noFill/>
          <a:ln>
            <a:noFill/>
          </a:ln>
        </p:spPr>
      </p:pic>
      <p:grpSp>
        <p:nvGrpSpPr>
          <p:cNvPr id="101" name="Google Shape;101;p1"/>
          <p:cNvGrpSpPr/>
          <p:nvPr/>
        </p:nvGrpSpPr>
        <p:grpSpPr>
          <a:xfrm>
            <a:off x="10454488" y="12662575"/>
            <a:ext cx="11459705" cy="7954131"/>
            <a:chOff x="11444092" y="10356363"/>
            <a:chExt cx="8759233" cy="7160723"/>
          </a:xfrm>
        </p:grpSpPr>
        <p:sp>
          <p:nvSpPr>
            <p:cNvPr id="102" name="Google Shape;102;p1"/>
            <p:cNvSpPr txBox="1"/>
            <p:nvPr/>
          </p:nvSpPr>
          <p:spPr>
            <a:xfrm>
              <a:off x="11504525" y="16935086"/>
              <a:ext cx="8698800" cy="582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3600">
                  <a:solidFill>
                    <a:schemeClr val="dk1"/>
                  </a:solidFill>
                  <a:latin typeface="Calibri"/>
                  <a:ea typeface="Calibri"/>
                  <a:cs typeface="Calibri"/>
                  <a:sym typeface="Calibri"/>
                </a:rPr>
                <a:t>Fig. 2 Mauris orci mi, varius id diam id, egestas auctor enim.</a:t>
              </a:r>
              <a:endParaRPr/>
            </a:p>
          </p:txBody>
        </p:sp>
        <p:graphicFrame>
          <p:nvGraphicFramePr>
            <p:cNvPr descr="Chart D" id="103" name="Google Shape;103;p1"/>
            <p:cNvGraphicFramePr/>
            <p:nvPr/>
          </p:nvGraphicFramePr>
          <p:xfrm>
            <a:off x="11444092" y="10356363"/>
            <a:ext cx="8698800" cy="6464700"/>
          </p:xfrm>
          <a:graphic>
            <a:graphicData uri="http://schemas.openxmlformats.org/drawingml/2006/chart">
              <c:chart r:id="rId5"/>
            </a:graphicData>
          </a:graphic>
        </p:graphicFrame>
      </p:grpSp>
      <p:graphicFrame>
        <p:nvGraphicFramePr>
          <p:cNvPr descr="Table 1" id="104" name="Google Shape;104;p1"/>
          <p:cNvGraphicFramePr/>
          <p:nvPr/>
        </p:nvGraphicFramePr>
        <p:xfrm>
          <a:off x="10343207" y="31147677"/>
          <a:ext cx="3000000" cy="3000000"/>
        </p:xfrm>
        <a:graphic>
          <a:graphicData uri="http://schemas.openxmlformats.org/drawingml/2006/table">
            <a:tbl>
              <a:tblPr bandRow="1" firstRow="1">
                <a:noFill/>
                <a:tableStyleId>{2DDCACF5-17AC-4F4F-AAB9-524F3A4EEE40}</a:tableStyleId>
              </a:tblPr>
              <a:tblGrid>
                <a:gridCol w="2632425"/>
                <a:gridCol w="2943325"/>
                <a:gridCol w="2611700"/>
                <a:gridCol w="3088425"/>
              </a:tblGrid>
              <a:tr h="976225">
                <a:tc gridSpan="4">
                  <a:txBody>
                    <a:bodyPr/>
                    <a:lstStyle/>
                    <a:p>
                      <a:pPr indent="0" lvl="0" marL="0" marR="0" rtl="0" algn="ctr">
                        <a:spcBef>
                          <a:spcPts val="0"/>
                        </a:spcBef>
                        <a:spcAft>
                          <a:spcPts val="0"/>
                        </a:spcAft>
                        <a:buNone/>
                      </a:pPr>
                      <a:r>
                        <a:rPr lang="en-US" sz="3000" u="none" cap="none" strike="noStrike"/>
                        <a:t>Tabla</a:t>
                      </a:r>
                      <a:endParaRPr b="1" sz="3000" u="none" cap="none" strike="noStrike">
                        <a:solidFill>
                          <a:schemeClr val="dk1"/>
                        </a:solidFill>
                      </a:endParaRPr>
                    </a:p>
                  </a:txBody>
                  <a:tcPr marT="0" marB="0" marR="0" marL="0" anchor="ctr"/>
                </a:tc>
                <a:tc hMerge="1"/>
                <a:tc hMerge="1"/>
                <a:tc hMerge="1"/>
              </a:tr>
              <a:tr h="797525">
                <a:tc>
                  <a:txBody>
                    <a:bodyPr/>
                    <a:lstStyle/>
                    <a:p>
                      <a:pPr indent="0" lvl="0" marL="0" marR="0" rtl="0" algn="ctr">
                        <a:spcBef>
                          <a:spcPts val="0"/>
                        </a:spcBef>
                        <a:spcAft>
                          <a:spcPts val="0"/>
                        </a:spcAft>
                        <a:buNone/>
                      </a:pPr>
                      <a:r>
                        <a:rPr lang="en-US" sz="3000" u="none" cap="none" strike="noStrike"/>
                        <a:t>8.01</a:t>
                      </a:r>
                      <a:endParaRPr b="0" sz="3000" u="none" cap="none" strike="noStrike">
                        <a:solidFill>
                          <a:schemeClr val="dk1"/>
                        </a:solidFill>
                      </a:endParaRPr>
                    </a:p>
                  </a:txBody>
                  <a:tcPr marT="40150" marB="40150" marR="80300" marL="80300" anchor="ctr"/>
                </a:tc>
                <a:tc>
                  <a:txBody>
                    <a:bodyPr/>
                    <a:lstStyle/>
                    <a:p>
                      <a:pPr indent="0" lvl="0" marL="0" marR="0" rtl="0" algn="ctr">
                        <a:spcBef>
                          <a:spcPts val="0"/>
                        </a:spcBef>
                        <a:spcAft>
                          <a:spcPts val="0"/>
                        </a:spcAft>
                        <a:buNone/>
                      </a:pPr>
                      <a:r>
                        <a:rPr lang="en-US" sz="3000" u="none" cap="none" strike="noStrike"/>
                        <a:t>7.99</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5.77</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6.44</a:t>
                      </a:r>
                      <a:endParaRPr b="0" sz="3000" u="none" cap="none" strike="noStrike">
                        <a:solidFill>
                          <a:schemeClr val="dk1"/>
                        </a:solidFill>
                      </a:endParaRPr>
                    </a:p>
                  </a:txBody>
                  <a:tcPr marT="40150" marB="40150" marR="80300" marL="80300" anchor="ctr"/>
                </a:tc>
              </a:tr>
              <a:tr h="797525">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4.50</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3.11</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9.55</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1.12</a:t>
                      </a:r>
                      <a:endParaRPr b="0" sz="3000" u="none" cap="none" strike="noStrike">
                        <a:solidFill>
                          <a:schemeClr val="dk1"/>
                        </a:solidFill>
                      </a:endParaRPr>
                    </a:p>
                  </a:txBody>
                  <a:tcPr marT="40150" marB="40150" marR="80300" marL="80300" anchor="ctr"/>
                </a:tc>
              </a:tr>
              <a:tr h="797525">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6.15</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8.00</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6.18</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5.65</a:t>
                      </a:r>
                      <a:endParaRPr b="0" sz="3000" u="none" cap="none" strike="noStrike">
                        <a:solidFill>
                          <a:schemeClr val="dk1"/>
                        </a:solidFill>
                      </a:endParaRPr>
                    </a:p>
                  </a:txBody>
                  <a:tcPr marT="40150" marB="40150" marR="80300" marL="80300" anchor="ctr"/>
                </a:tc>
              </a:tr>
              <a:tr h="797525">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8.21</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2.16</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3.11*</a:t>
                      </a:r>
                      <a:endParaRPr b="0" sz="3000" u="none" cap="none" strike="noStrike">
                        <a:solidFill>
                          <a:schemeClr val="dk1"/>
                        </a:solidFill>
                      </a:endParaRPr>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lang="en-US" sz="3000" u="none" cap="none" strike="noStrike"/>
                        <a:t>7.17</a:t>
                      </a:r>
                      <a:endParaRPr b="0" sz="3000" u="none" cap="none" strike="noStrike">
                        <a:solidFill>
                          <a:schemeClr val="dk1"/>
                        </a:solidFill>
                      </a:endParaRPr>
                    </a:p>
                  </a:txBody>
                  <a:tcPr marT="40150" marB="40150" marR="80300" marL="80300" anchor="ctr"/>
                </a:tc>
              </a:tr>
              <a:tr h="797525">
                <a:tc>
                  <a:txBody>
                    <a:bodyPr/>
                    <a:lstStyle/>
                    <a:p>
                      <a:pPr indent="0" lvl="0" marL="0" marR="0" rtl="0" algn="ctr">
                        <a:lnSpc>
                          <a:spcPct val="100000"/>
                        </a:lnSpc>
                        <a:spcBef>
                          <a:spcPts val="0"/>
                        </a:spcBef>
                        <a:spcAft>
                          <a:spcPts val="0"/>
                        </a:spcAft>
                        <a:buClr>
                          <a:schemeClr val="dk1"/>
                        </a:buClr>
                        <a:buSzPts val="3600"/>
                        <a:buFont typeface="Calibri"/>
                        <a:buNone/>
                      </a:pPr>
                      <a:r>
                        <a:rPr b="0" lang="en-US" sz="3000" u="none" cap="none" strike="noStrike">
                          <a:solidFill>
                            <a:schemeClr val="dk1"/>
                          </a:solidFill>
                        </a:rPr>
                        <a:t>3.00</a:t>
                      </a:r>
                      <a:endParaRPr sz="3000"/>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b="0" lang="en-US" sz="3000" u="none" cap="none" strike="noStrike">
                          <a:solidFill>
                            <a:schemeClr val="dk1"/>
                          </a:solidFill>
                        </a:rPr>
                        <a:t>9.70</a:t>
                      </a:r>
                      <a:endParaRPr sz="3000"/>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b="0" lang="en-US" sz="3000" u="none" cap="none" strike="noStrike">
                          <a:solidFill>
                            <a:schemeClr val="dk1"/>
                          </a:solidFill>
                        </a:rPr>
                        <a:t>10.50</a:t>
                      </a:r>
                      <a:endParaRPr sz="3000"/>
                    </a:p>
                  </a:txBody>
                  <a:tcPr marT="40150" marB="40150" marR="80300" marL="80300" anchor="ctr"/>
                </a:tc>
                <a:tc>
                  <a:txBody>
                    <a:bodyPr/>
                    <a:lstStyle/>
                    <a:p>
                      <a:pPr indent="0" lvl="0" marL="0" marR="0" rtl="0" algn="ctr">
                        <a:lnSpc>
                          <a:spcPct val="100000"/>
                        </a:lnSpc>
                        <a:spcBef>
                          <a:spcPts val="0"/>
                        </a:spcBef>
                        <a:spcAft>
                          <a:spcPts val="0"/>
                        </a:spcAft>
                        <a:buClr>
                          <a:schemeClr val="dk1"/>
                        </a:buClr>
                        <a:buSzPts val="3600"/>
                        <a:buFont typeface="Calibri"/>
                        <a:buNone/>
                      </a:pPr>
                      <a:r>
                        <a:rPr b="0" lang="en-US" sz="3000" u="none" cap="none" strike="noStrike">
                          <a:solidFill>
                            <a:schemeClr val="dk1"/>
                          </a:solidFill>
                        </a:rPr>
                        <a:t>4.45</a:t>
                      </a:r>
                      <a:endParaRPr sz="3000"/>
                    </a:p>
                  </a:txBody>
                  <a:tcPr marT="40150" marB="40150" marR="80300" marL="80300" anchor="ctr"/>
                </a:tc>
              </a:tr>
            </a:tbl>
          </a:graphicData>
        </a:graphic>
      </p:graphicFrame>
      <p:sp>
        <p:nvSpPr>
          <p:cNvPr id="105" name="Google Shape;105;p1"/>
          <p:cNvSpPr txBox="1"/>
          <p:nvPr/>
        </p:nvSpPr>
        <p:spPr>
          <a:xfrm>
            <a:off x="10297055" y="29947087"/>
            <a:ext cx="11368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3600">
                <a:solidFill>
                  <a:schemeClr val="dk1"/>
                </a:solidFill>
                <a:latin typeface="Calibri"/>
                <a:ea typeface="Calibri"/>
                <a:cs typeface="Calibri"/>
                <a:sym typeface="Calibri"/>
              </a:rPr>
              <a:t>Tabla 1 Mauris orci mi, varius id diam id, egestas auctor enim. </a:t>
            </a:r>
            <a:endParaRPr/>
          </a:p>
        </p:txBody>
      </p:sp>
      <p:sp>
        <p:nvSpPr>
          <p:cNvPr id="106" name="Google Shape;106;p1"/>
          <p:cNvSpPr txBox="1"/>
          <p:nvPr/>
        </p:nvSpPr>
        <p:spPr>
          <a:xfrm>
            <a:off x="10297055" y="36187126"/>
            <a:ext cx="9774300" cy="554100"/>
          </a:xfrm>
          <a:prstGeom prst="rect">
            <a:avLst/>
          </a:prstGeom>
          <a:solidFill>
            <a:schemeClr val="lt1">
              <a:alpha val="41960"/>
            </a:scheme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3000">
                <a:solidFill>
                  <a:schemeClr val="dk1"/>
                </a:solidFill>
                <a:latin typeface="Calibri"/>
                <a:ea typeface="Calibri"/>
                <a:cs typeface="Calibri"/>
                <a:sym typeface="Calibri"/>
              </a:rPr>
              <a:t>*Notas de tabla. </a:t>
            </a:r>
            <a:endParaRPr sz="400"/>
          </a:p>
        </p:txBody>
      </p:sp>
      <p:grpSp>
        <p:nvGrpSpPr>
          <p:cNvPr descr="Decision chart outline" id="107" name="Google Shape;107;p1"/>
          <p:cNvGrpSpPr/>
          <p:nvPr/>
        </p:nvGrpSpPr>
        <p:grpSpPr>
          <a:xfrm>
            <a:off x="2260527" y="31803470"/>
            <a:ext cx="6249208" cy="6659465"/>
            <a:chOff x="1976523" y="33116839"/>
            <a:chExt cx="6582964" cy="7102672"/>
          </a:xfrm>
        </p:grpSpPr>
        <p:sp>
          <p:nvSpPr>
            <p:cNvPr id="108" name="Google Shape;108;p1"/>
            <p:cNvSpPr/>
            <p:nvPr/>
          </p:nvSpPr>
          <p:spPr>
            <a:xfrm>
              <a:off x="1976523" y="39006860"/>
              <a:ext cx="2425302" cy="1212651"/>
            </a:xfrm>
            <a:custGeom>
              <a:rect b="b" l="l" r="r" t="t"/>
              <a:pathLst>
                <a:path extrusionOk="0" h="1212651" w="2425302">
                  <a:moveTo>
                    <a:pt x="0" y="1212651"/>
                  </a:moveTo>
                  <a:lnTo>
                    <a:pt x="2425303" y="1212651"/>
                  </a:lnTo>
                  <a:lnTo>
                    <a:pt x="2425303" y="0"/>
                  </a:lnTo>
                  <a:lnTo>
                    <a:pt x="0" y="0"/>
                  </a:lnTo>
                  <a:close/>
                  <a:moveTo>
                    <a:pt x="173236" y="173236"/>
                  </a:moveTo>
                  <a:lnTo>
                    <a:pt x="2252067" y="173236"/>
                  </a:lnTo>
                  <a:lnTo>
                    <a:pt x="2252067" y="1039416"/>
                  </a:lnTo>
                  <a:lnTo>
                    <a:pt x="173236" y="1039416"/>
                  </a:lnTo>
                  <a:close/>
                </a:path>
              </a:pathLst>
            </a:custGeom>
            <a:solidFill>
              <a:schemeClr val="accent3"/>
            </a:solidFill>
            <a:ln cap="flat" cmpd="sng" w="12700">
              <a:solidFill>
                <a:srgbClr val="B36A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09" name="Google Shape;109;p1"/>
            <p:cNvSpPr/>
            <p:nvPr/>
          </p:nvSpPr>
          <p:spPr>
            <a:xfrm>
              <a:off x="6134185" y="39006860"/>
              <a:ext cx="2425302" cy="1212651"/>
            </a:xfrm>
            <a:custGeom>
              <a:rect b="b" l="l" r="r" t="t"/>
              <a:pathLst>
                <a:path extrusionOk="0" h="1212651" w="2425302">
                  <a:moveTo>
                    <a:pt x="0" y="0"/>
                  </a:moveTo>
                  <a:lnTo>
                    <a:pt x="0" y="1212651"/>
                  </a:lnTo>
                  <a:lnTo>
                    <a:pt x="2425303" y="1212651"/>
                  </a:lnTo>
                  <a:lnTo>
                    <a:pt x="2425303" y="0"/>
                  </a:lnTo>
                  <a:close/>
                  <a:moveTo>
                    <a:pt x="2252067" y="1039416"/>
                  </a:moveTo>
                  <a:lnTo>
                    <a:pt x="173236" y="1039416"/>
                  </a:lnTo>
                  <a:lnTo>
                    <a:pt x="173236" y="173236"/>
                  </a:lnTo>
                  <a:lnTo>
                    <a:pt x="2252067" y="173236"/>
                  </a:lnTo>
                  <a:close/>
                </a:path>
              </a:pathLst>
            </a:custGeom>
            <a:solidFill>
              <a:schemeClr val="accent5"/>
            </a:solidFill>
            <a:ln cap="flat" cmpd="sng" w="12700">
              <a:solidFill>
                <a:srgbClr val="B98E0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10" name="Google Shape;110;p1"/>
            <p:cNvSpPr/>
            <p:nvPr/>
          </p:nvSpPr>
          <p:spPr>
            <a:xfrm>
              <a:off x="2583912" y="36025990"/>
              <a:ext cx="5368187" cy="2807617"/>
            </a:xfrm>
            <a:custGeom>
              <a:rect b="b" l="l" r="r" t="t"/>
              <a:pathLst>
                <a:path extrusionOk="0" h="2807617" w="5368187">
                  <a:moveTo>
                    <a:pt x="3499515" y="988658"/>
                  </a:moveTo>
                  <a:lnTo>
                    <a:pt x="4676307" y="988658"/>
                  </a:lnTo>
                  <a:lnTo>
                    <a:pt x="4676307" y="2509842"/>
                  </a:lnTo>
                  <a:cubicBezTo>
                    <a:pt x="4676307" y="2510968"/>
                    <a:pt x="4675614" y="2511228"/>
                    <a:pt x="4674834" y="2510449"/>
                  </a:cubicBezTo>
                  <a:lnTo>
                    <a:pt x="4304456" y="2140070"/>
                  </a:lnTo>
                  <a:cubicBezTo>
                    <a:pt x="4270043" y="2106835"/>
                    <a:pt x="4215213" y="2107788"/>
                    <a:pt x="4181978" y="2142201"/>
                  </a:cubicBezTo>
                  <a:cubicBezTo>
                    <a:pt x="4149557" y="2175765"/>
                    <a:pt x="4149557" y="2228984"/>
                    <a:pt x="4181978" y="2262548"/>
                  </a:cubicBezTo>
                  <a:lnTo>
                    <a:pt x="4701686" y="2782256"/>
                  </a:lnTo>
                  <a:cubicBezTo>
                    <a:pt x="4735510" y="2816071"/>
                    <a:pt x="4790339" y="2816071"/>
                    <a:pt x="4824164" y="2782256"/>
                  </a:cubicBezTo>
                  <a:lnTo>
                    <a:pt x="5343871" y="2262548"/>
                  </a:lnTo>
                  <a:cubicBezTo>
                    <a:pt x="5377107" y="2228135"/>
                    <a:pt x="5376154" y="2173305"/>
                    <a:pt x="5341741" y="2140070"/>
                  </a:cubicBezTo>
                  <a:cubicBezTo>
                    <a:pt x="5308176" y="2107649"/>
                    <a:pt x="5254958" y="2107649"/>
                    <a:pt x="5221394" y="2140070"/>
                  </a:cubicBezTo>
                  <a:lnTo>
                    <a:pt x="4851015" y="2510449"/>
                  </a:lnTo>
                  <a:cubicBezTo>
                    <a:pt x="4850236" y="2511228"/>
                    <a:pt x="4849543" y="2510968"/>
                    <a:pt x="4849543" y="2509842"/>
                  </a:cubicBezTo>
                  <a:lnTo>
                    <a:pt x="4849543" y="815422"/>
                  </a:lnTo>
                  <a:lnTo>
                    <a:pt x="3499515" y="815422"/>
                  </a:lnTo>
                  <a:lnTo>
                    <a:pt x="2684094" y="0"/>
                  </a:lnTo>
                  <a:lnTo>
                    <a:pt x="1868672" y="815422"/>
                  </a:lnTo>
                  <a:lnTo>
                    <a:pt x="518645" y="815422"/>
                  </a:lnTo>
                  <a:lnTo>
                    <a:pt x="518645" y="2509842"/>
                  </a:lnTo>
                  <a:cubicBezTo>
                    <a:pt x="518645" y="2510968"/>
                    <a:pt x="517952" y="2511228"/>
                    <a:pt x="517172" y="2510449"/>
                  </a:cubicBezTo>
                  <a:lnTo>
                    <a:pt x="146794" y="2140070"/>
                  </a:lnTo>
                  <a:cubicBezTo>
                    <a:pt x="112380" y="2106835"/>
                    <a:pt x="57551" y="2107788"/>
                    <a:pt x="24316" y="2142201"/>
                  </a:cubicBezTo>
                  <a:cubicBezTo>
                    <a:pt x="-8105" y="2175765"/>
                    <a:pt x="-8105" y="2228984"/>
                    <a:pt x="24316" y="2262548"/>
                  </a:cubicBezTo>
                  <a:lnTo>
                    <a:pt x="544024" y="2782256"/>
                  </a:lnTo>
                  <a:cubicBezTo>
                    <a:pt x="577848" y="2816071"/>
                    <a:pt x="632677" y="2816071"/>
                    <a:pt x="666502" y="2782256"/>
                  </a:cubicBezTo>
                  <a:lnTo>
                    <a:pt x="1186209" y="2262548"/>
                  </a:lnTo>
                  <a:cubicBezTo>
                    <a:pt x="1220623" y="2229313"/>
                    <a:pt x="1221575" y="2174483"/>
                    <a:pt x="1188340" y="2140070"/>
                  </a:cubicBezTo>
                  <a:cubicBezTo>
                    <a:pt x="1155105" y="2105657"/>
                    <a:pt x="1100267" y="2104704"/>
                    <a:pt x="1065862" y="2137940"/>
                  </a:cubicBezTo>
                  <a:cubicBezTo>
                    <a:pt x="1065135" y="2138641"/>
                    <a:pt x="1064433" y="2139351"/>
                    <a:pt x="1063731" y="2140070"/>
                  </a:cubicBezTo>
                  <a:lnTo>
                    <a:pt x="693353" y="2510449"/>
                  </a:lnTo>
                  <a:cubicBezTo>
                    <a:pt x="692573" y="2511228"/>
                    <a:pt x="691881" y="2510968"/>
                    <a:pt x="691881" y="2509842"/>
                  </a:cubicBezTo>
                  <a:lnTo>
                    <a:pt x="691881" y="988658"/>
                  </a:lnTo>
                  <a:lnTo>
                    <a:pt x="1868672" y="988658"/>
                  </a:lnTo>
                  <a:lnTo>
                    <a:pt x="2684094" y="1804079"/>
                  </a:lnTo>
                  <a:close/>
                  <a:moveTo>
                    <a:pt x="2684094" y="244956"/>
                  </a:moveTo>
                  <a:lnTo>
                    <a:pt x="3341177" y="902040"/>
                  </a:lnTo>
                  <a:lnTo>
                    <a:pt x="2684094" y="1559123"/>
                  </a:lnTo>
                  <a:lnTo>
                    <a:pt x="2027010" y="902040"/>
                  </a:lnTo>
                  <a:close/>
                </a:path>
              </a:pathLst>
            </a:custGeom>
            <a:solidFill>
              <a:schemeClr val="accent1"/>
            </a:solidFill>
            <a:ln cap="flat" cmpd="sng" w="12700">
              <a:solidFill>
                <a:srgbClr val="2F64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1"/>
            <p:cNvSpPr/>
            <p:nvPr/>
          </p:nvSpPr>
          <p:spPr>
            <a:xfrm>
              <a:off x="4055354" y="33116839"/>
              <a:ext cx="2425302" cy="2734944"/>
            </a:xfrm>
            <a:custGeom>
              <a:rect b="b" l="l" r="r" t="t"/>
              <a:pathLst>
                <a:path extrusionOk="0" h="2734944" w="2425302">
                  <a:moveTo>
                    <a:pt x="1126034" y="2437170"/>
                  </a:moveTo>
                  <a:cubicBezTo>
                    <a:pt x="1126034" y="2438296"/>
                    <a:pt x="1125341" y="2438555"/>
                    <a:pt x="1124561" y="2437776"/>
                  </a:cubicBezTo>
                  <a:lnTo>
                    <a:pt x="754183" y="2067397"/>
                  </a:lnTo>
                  <a:cubicBezTo>
                    <a:pt x="720947" y="2032984"/>
                    <a:pt x="666118" y="2032031"/>
                    <a:pt x="631705" y="2065267"/>
                  </a:cubicBezTo>
                  <a:cubicBezTo>
                    <a:pt x="597291" y="2098502"/>
                    <a:pt x="596339" y="2153340"/>
                    <a:pt x="629574" y="2187745"/>
                  </a:cubicBezTo>
                  <a:cubicBezTo>
                    <a:pt x="630276" y="2188472"/>
                    <a:pt x="630986" y="2189182"/>
                    <a:pt x="631705" y="2189875"/>
                  </a:cubicBezTo>
                  <a:lnTo>
                    <a:pt x="1151413" y="2709583"/>
                  </a:lnTo>
                  <a:cubicBezTo>
                    <a:pt x="1185237" y="2743399"/>
                    <a:pt x="1240066" y="2743399"/>
                    <a:pt x="1273890" y="2709583"/>
                  </a:cubicBezTo>
                  <a:lnTo>
                    <a:pt x="1793598" y="2189875"/>
                  </a:lnTo>
                  <a:cubicBezTo>
                    <a:pt x="1828012" y="2156640"/>
                    <a:pt x="1828964" y="2101811"/>
                    <a:pt x="1795729" y="2067397"/>
                  </a:cubicBezTo>
                  <a:cubicBezTo>
                    <a:pt x="1762494" y="2032993"/>
                    <a:pt x="1707656" y="2032031"/>
                    <a:pt x="1673251" y="2065267"/>
                  </a:cubicBezTo>
                  <a:cubicBezTo>
                    <a:pt x="1672524" y="2065968"/>
                    <a:pt x="1671813" y="2066678"/>
                    <a:pt x="1671120" y="2067397"/>
                  </a:cubicBezTo>
                  <a:lnTo>
                    <a:pt x="1300742" y="2437776"/>
                  </a:lnTo>
                  <a:cubicBezTo>
                    <a:pt x="1299962" y="2438555"/>
                    <a:pt x="1299269" y="2438296"/>
                    <a:pt x="1299269" y="2437170"/>
                  </a:cubicBezTo>
                  <a:lnTo>
                    <a:pt x="1299269" y="1212651"/>
                  </a:lnTo>
                  <a:lnTo>
                    <a:pt x="2425303" y="1212651"/>
                  </a:lnTo>
                  <a:lnTo>
                    <a:pt x="2425303" y="0"/>
                  </a:lnTo>
                  <a:lnTo>
                    <a:pt x="0" y="0"/>
                  </a:lnTo>
                  <a:lnTo>
                    <a:pt x="0" y="1212651"/>
                  </a:lnTo>
                  <a:lnTo>
                    <a:pt x="1126034" y="1212651"/>
                  </a:lnTo>
                  <a:close/>
                  <a:moveTo>
                    <a:pt x="173236" y="173236"/>
                  </a:moveTo>
                  <a:lnTo>
                    <a:pt x="2252067" y="173236"/>
                  </a:lnTo>
                  <a:lnTo>
                    <a:pt x="2252067" y="1039416"/>
                  </a:lnTo>
                  <a:lnTo>
                    <a:pt x="173236" y="1039416"/>
                  </a:lnTo>
                  <a:close/>
                </a:path>
              </a:pathLst>
            </a:custGeom>
            <a:solidFill>
              <a:schemeClr val="accent2"/>
            </a:solidFill>
            <a:ln cap="flat" cmpd="sng" w="12700">
              <a:solidFill>
                <a:srgbClr val="79851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12" name="Google Shape;112;p1"/>
          <p:cNvSpPr txBox="1"/>
          <p:nvPr/>
        </p:nvSpPr>
        <p:spPr>
          <a:xfrm>
            <a:off x="1257285" y="38749564"/>
            <a:ext cx="82557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3600">
                <a:solidFill>
                  <a:schemeClr val="dk1"/>
                </a:solidFill>
                <a:latin typeface="Calibri"/>
                <a:ea typeface="Calibri"/>
                <a:cs typeface="Calibri"/>
                <a:sym typeface="Calibri"/>
              </a:rPr>
              <a:t>Fig. 1 Mauris orci mi, varius id diam id.</a:t>
            </a:r>
            <a:endParaRPr/>
          </a:p>
        </p:txBody>
      </p:sp>
      <p:pic>
        <p:nvPicPr>
          <p:cNvPr id="113" name="Google Shape;113;p1"/>
          <p:cNvPicPr preferRelativeResize="0"/>
          <p:nvPr/>
        </p:nvPicPr>
        <p:blipFill rotWithShape="1">
          <a:blip r:embed="rId6">
            <a:alphaModFix/>
          </a:blip>
          <a:srcRect b="0" l="0" r="0" t="0"/>
          <a:stretch/>
        </p:blipFill>
        <p:spPr>
          <a:xfrm>
            <a:off x="897626" y="1380075"/>
            <a:ext cx="3377950" cy="1628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Marquee">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2023-03-06T18:46:02Z</dcterms:created>
  <dc:creator>CLARA LUISA DOMINGUEZ DELGADO</dc:creator>
</cp:coreProperties>
</file>